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6" r:id="rId13"/>
    <p:sldId id="283" r:id="rId14"/>
    <p:sldId id="269" r:id="rId15"/>
    <p:sldId id="278" r:id="rId16"/>
    <p:sldId id="277" r:id="rId17"/>
    <p:sldId id="279" r:id="rId18"/>
    <p:sldId id="281" r:id="rId19"/>
    <p:sldId id="272" r:id="rId20"/>
    <p:sldId id="274" r:id="rId21"/>
    <p:sldId id="273" r:id="rId22"/>
    <p:sldId id="282" r:id="rId23"/>
    <p:sldId id="284" r:id="rId24"/>
    <p:sldId id="280" r:id="rId2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6869"/>
    <a:srgbClr val="0E3B5A"/>
    <a:srgbClr val="D6C26D"/>
    <a:srgbClr val="3E4E50"/>
    <a:srgbClr val="355222"/>
    <a:srgbClr val="2A411B"/>
    <a:srgbClr val="721A00"/>
    <a:srgbClr val="B2675E"/>
    <a:srgbClr val="4A2040"/>
    <a:srgbClr val="DC9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18" autoAdjust="0"/>
    <p:restoredTop sz="94660"/>
  </p:normalViewPr>
  <p:slideViewPr>
    <p:cSldViewPr snapToGrid="0">
      <p:cViewPr varScale="1">
        <p:scale>
          <a:sx n="78" d="100"/>
          <a:sy n="78" d="100"/>
        </p:scale>
        <p:origin x="84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Наслов слај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>
            <a:extLst>
              <a:ext uri="{FF2B5EF4-FFF2-40B4-BE49-F238E27FC236}">
                <a16:creationId xmlns:a16="http://schemas.microsoft.com/office/drawing/2014/main" id="{6FC4C33E-1CF1-45DB-B8C2-A7C93725D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r-Cyrl-RS"/>
              <a:t>Кликните и уредите наслов мастера</a:t>
            </a:r>
          </a:p>
        </p:txBody>
      </p:sp>
      <p:sp>
        <p:nvSpPr>
          <p:cNvPr id="3" name="Поднаслов 2">
            <a:extLst>
              <a:ext uri="{FF2B5EF4-FFF2-40B4-BE49-F238E27FC236}">
                <a16:creationId xmlns:a16="http://schemas.microsoft.com/office/drawing/2014/main" id="{B0C7A638-2218-4AA3-AA44-8C4A101EEE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Cyrl-RS"/>
              <a:t>Кликните и уредите стил поднаслова мастера</a:t>
            </a:r>
          </a:p>
        </p:txBody>
      </p:sp>
      <p:sp>
        <p:nvSpPr>
          <p:cNvPr id="4" name="Чувар места за датум 3">
            <a:extLst>
              <a:ext uri="{FF2B5EF4-FFF2-40B4-BE49-F238E27FC236}">
                <a16:creationId xmlns:a16="http://schemas.microsoft.com/office/drawing/2014/main" id="{3A13FDAD-DC67-4A1F-8464-21BFBA44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5DAAB-F3E2-4BCF-9CA4-416214C3FBB4}" type="datetimeFigureOut">
              <a:rPr lang="sr-Cyrl-RS" smtClean="0"/>
              <a:t>13.06.2019.</a:t>
            </a:fld>
            <a:endParaRPr lang="sr-Cyrl-RS"/>
          </a:p>
        </p:txBody>
      </p:sp>
      <p:sp>
        <p:nvSpPr>
          <p:cNvPr id="5" name="Чувар места за подножје 4">
            <a:extLst>
              <a:ext uri="{FF2B5EF4-FFF2-40B4-BE49-F238E27FC236}">
                <a16:creationId xmlns:a16="http://schemas.microsoft.com/office/drawing/2014/main" id="{4387AEDA-E260-42E1-8104-18173816B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Чувар места за број слајда 5">
            <a:extLst>
              <a:ext uri="{FF2B5EF4-FFF2-40B4-BE49-F238E27FC236}">
                <a16:creationId xmlns:a16="http://schemas.microsoft.com/office/drawing/2014/main" id="{EA9E7D07-7775-4D28-AE3B-5921E615A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5804-71CB-43E5-88A3-75E89D048C6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650554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Наслов и вертикалн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>
            <a:extLst>
              <a:ext uri="{FF2B5EF4-FFF2-40B4-BE49-F238E27FC236}">
                <a16:creationId xmlns:a16="http://schemas.microsoft.com/office/drawing/2014/main" id="{54C60618-12BB-4923-9D81-E812AB828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/>
              <a:t>Кликните и уредите наслов мастера</a:t>
            </a:r>
          </a:p>
        </p:txBody>
      </p:sp>
      <p:sp>
        <p:nvSpPr>
          <p:cNvPr id="3" name="Чувар места за вертикални текст 2">
            <a:extLst>
              <a:ext uri="{FF2B5EF4-FFF2-40B4-BE49-F238E27FC236}">
                <a16:creationId xmlns:a16="http://schemas.microsoft.com/office/drawing/2014/main" id="{2EACE6D6-4B13-410D-A8BA-DCE80FE54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Cyrl-RS"/>
              <a:t>Кликните да бисте уредили стилове текста мастера</a:t>
            </a:r>
          </a:p>
          <a:p>
            <a:pPr lvl="1"/>
            <a:r>
              <a:rPr lang="sr-Cyrl-RS"/>
              <a:t>Други ниво</a:t>
            </a:r>
          </a:p>
          <a:p>
            <a:pPr lvl="2"/>
            <a:r>
              <a:rPr lang="sr-Cyrl-RS"/>
              <a:t>Трећи ниво</a:t>
            </a:r>
          </a:p>
          <a:p>
            <a:pPr lvl="3"/>
            <a:r>
              <a:rPr lang="sr-Cyrl-RS"/>
              <a:t>Четврти ниво</a:t>
            </a:r>
          </a:p>
          <a:p>
            <a:pPr lvl="4"/>
            <a:r>
              <a:rPr lang="sr-Cyrl-RS"/>
              <a:t>Пети ниво</a:t>
            </a:r>
          </a:p>
        </p:txBody>
      </p:sp>
      <p:sp>
        <p:nvSpPr>
          <p:cNvPr id="4" name="Чувар места за датум 3">
            <a:extLst>
              <a:ext uri="{FF2B5EF4-FFF2-40B4-BE49-F238E27FC236}">
                <a16:creationId xmlns:a16="http://schemas.microsoft.com/office/drawing/2014/main" id="{DEABFAF5-C087-45C1-9AF3-FF553AE7B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5DAAB-F3E2-4BCF-9CA4-416214C3FBB4}" type="datetimeFigureOut">
              <a:rPr lang="sr-Cyrl-RS" smtClean="0"/>
              <a:t>13.06.2019.</a:t>
            </a:fld>
            <a:endParaRPr lang="sr-Cyrl-RS"/>
          </a:p>
        </p:txBody>
      </p:sp>
      <p:sp>
        <p:nvSpPr>
          <p:cNvPr id="5" name="Чувар места за подножје 4">
            <a:extLst>
              <a:ext uri="{FF2B5EF4-FFF2-40B4-BE49-F238E27FC236}">
                <a16:creationId xmlns:a16="http://schemas.microsoft.com/office/drawing/2014/main" id="{3DE262F0-7EC3-421B-BF34-011DDCEE6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Чувар места за број слајда 5">
            <a:extLst>
              <a:ext uri="{FF2B5EF4-FFF2-40B4-BE49-F238E27FC236}">
                <a16:creationId xmlns:a16="http://schemas.microsoft.com/office/drawing/2014/main" id="{3C3512B6-4876-43FB-92FF-E432DB8E7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5804-71CB-43E5-88A3-75E89D048C6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215257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и наслов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и наслов 1">
            <a:extLst>
              <a:ext uri="{FF2B5EF4-FFF2-40B4-BE49-F238E27FC236}">
                <a16:creationId xmlns:a16="http://schemas.microsoft.com/office/drawing/2014/main" id="{C85CCA98-F6E0-41CE-9AF2-5D76D2198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r-Cyrl-RS"/>
              <a:t>Кликните и уредите наслов мастера</a:t>
            </a:r>
          </a:p>
        </p:txBody>
      </p:sp>
      <p:sp>
        <p:nvSpPr>
          <p:cNvPr id="3" name="Чувар места за вертикални текст 2">
            <a:extLst>
              <a:ext uri="{FF2B5EF4-FFF2-40B4-BE49-F238E27FC236}">
                <a16:creationId xmlns:a16="http://schemas.microsoft.com/office/drawing/2014/main" id="{BCEC5F6E-8E07-426E-9162-3AB1266F5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r-Cyrl-RS"/>
              <a:t>Кликните да бисте уредили стилове текста мастера</a:t>
            </a:r>
          </a:p>
          <a:p>
            <a:pPr lvl="1"/>
            <a:r>
              <a:rPr lang="sr-Cyrl-RS"/>
              <a:t>Други ниво</a:t>
            </a:r>
          </a:p>
          <a:p>
            <a:pPr lvl="2"/>
            <a:r>
              <a:rPr lang="sr-Cyrl-RS"/>
              <a:t>Трећи ниво</a:t>
            </a:r>
          </a:p>
          <a:p>
            <a:pPr lvl="3"/>
            <a:r>
              <a:rPr lang="sr-Cyrl-RS"/>
              <a:t>Четврти ниво</a:t>
            </a:r>
          </a:p>
          <a:p>
            <a:pPr lvl="4"/>
            <a:r>
              <a:rPr lang="sr-Cyrl-RS"/>
              <a:t>Пети ниво</a:t>
            </a:r>
          </a:p>
        </p:txBody>
      </p:sp>
      <p:sp>
        <p:nvSpPr>
          <p:cNvPr id="4" name="Чувар места за датум 3">
            <a:extLst>
              <a:ext uri="{FF2B5EF4-FFF2-40B4-BE49-F238E27FC236}">
                <a16:creationId xmlns:a16="http://schemas.microsoft.com/office/drawing/2014/main" id="{60E8BCB0-1835-4E9C-886C-74D4CDBB0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5DAAB-F3E2-4BCF-9CA4-416214C3FBB4}" type="datetimeFigureOut">
              <a:rPr lang="sr-Cyrl-RS" smtClean="0"/>
              <a:t>13.06.2019.</a:t>
            </a:fld>
            <a:endParaRPr lang="sr-Cyrl-RS"/>
          </a:p>
        </p:txBody>
      </p:sp>
      <p:sp>
        <p:nvSpPr>
          <p:cNvPr id="5" name="Чувар места за подножје 4">
            <a:extLst>
              <a:ext uri="{FF2B5EF4-FFF2-40B4-BE49-F238E27FC236}">
                <a16:creationId xmlns:a16="http://schemas.microsoft.com/office/drawing/2014/main" id="{3CD5EEF2-0F5B-48BD-B0F3-C96D64475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Чувар места за број слајда 5">
            <a:extLst>
              <a:ext uri="{FF2B5EF4-FFF2-40B4-BE49-F238E27FC236}">
                <a16:creationId xmlns:a16="http://schemas.microsoft.com/office/drawing/2014/main" id="{1FD1C9E3-AF3A-4EA7-A0BF-9BE3E1C9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5804-71CB-43E5-88A3-75E89D048C6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4201093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слов и садржа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>
            <a:extLst>
              <a:ext uri="{FF2B5EF4-FFF2-40B4-BE49-F238E27FC236}">
                <a16:creationId xmlns:a16="http://schemas.microsoft.com/office/drawing/2014/main" id="{57BC1004-9083-40E0-A306-D5E41CBD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/>
              <a:t>Кликните и уредите наслов мастера</a:t>
            </a:r>
          </a:p>
        </p:txBody>
      </p:sp>
      <p:sp>
        <p:nvSpPr>
          <p:cNvPr id="3" name="Чувар места за садржај 2">
            <a:extLst>
              <a:ext uri="{FF2B5EF4-FFF2-40B4-BE49-F238E27FC236}">
                <a16:creationId xmlns:a16="http://schemas.microsoft.com/office/drawing/2014/main" id="{68637323-3E3B-49CA-862C-0E95230C9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Cyrl-RS"/>
              <a:t>Кликните да бисте уредили стилове текста мастера</a:t>
            </a:r>
          </a:p>
          <a:p>
            <a:pPr lvl="1"/>
            <a:r>
              <a:rPr lang="sr-Cyrl-RS"/>
              <a:t>Други ниво</a:t>
            </a:r>
          </a:p>
          <a:p>
            <a:pPr lvl="2"/>
            <a:r>
              <a:rPr lang="sr-Cyrl-RS"/>
              <a:t>Трећи ниво</a:t>
            </a:r>
          </a:p>
          <a:p>
            <a:pPr lvl="3"/>
            <a:r>
              <a:rPr lang="sr-Cyrl-RS"/>
              <a:t>Четврти ниво</a:t>
            </a:r>
          </a:p>
          <a:p>
            <a:pPr lvl="4"/>
            <a:r>
              <a:rPr lang="sr-Cyrl-RS"/>
              <a:t>Пети ниво</a:t>
            </a:r>
          </a:p>
        </p:txBody>
      </p:sp>
      <p:sp>
        <p:nvSpPr>
          <p:cNvPr id="4" name="Чувар места за датум 3">
            <a:extLst>
              <a:ext uri="{FF2B5EF4-FFF2-40B4-BE49-F238E27FC236}">
                <a16:creationId xmlns:a16="http://schemas.microsoft.com/office/drawing/2014/main" id="{B6AE0365-BB7A-421A-979D-E5E2ABA86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5DAAB-F3E2-4BCF-9CA4-416214C3FBB4}" type="datetimeFigureOut">
              <a:rPr lang="sr-Cyrl-RS" smtClean="0"/>
              <a:t>13.06.2019.</a:t>
            </a:fld>
            <a:endParaRPr lang="sr-Cyrl-RS"/>
          </a:p>
        </p:txBody>
      </p:sp>
      <p:sp>
        <p:nvSpPr>
          <p:cNvPr id="5" name="Чувар места за подножје 4">
            <a:extLst>
              <a:ext uri="{FF2B5EF4-FFF2-40B4-BE49-F238E27FC236}">
                <a16:creationId xmlns:a16="http://schemas.microsoft.com/office/drawing/2014/main" id="{76F6149D-0083-4D41-8625-13FC5EF2A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Чувар места за број слајда 5">
            <a:extLst>
              <a:ext uri="{FF2B5EF4-FFF2-40B4-BE49-F238E27FC236}">
                <a16:creationId xmlns:a16="http://schemas.microsoft.com/office/drawing/2014/main" id="{CF9F5390-AE98-47FF-9799-C2CFCFB15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5804-71CB-43E5-88A3-75E89D048C6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927710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ље одељ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>
            <a:extLst>
              <a:ext uri="{FF2B5EF4-FFF2-40B4-BE49-F238E27FC236}">
                <a16:creationId xmlns:a16="http://schemas.microsoft.com/office/drawing/2014/main" id="{F511625C-447F-4FFD-A792-AF291E7A1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r-Cyrl-RS"/>
              <a:t>Кликните и уредите наслов мастера</a:t>
            </a:r>
          </a:p>
        </p:txBody>
      </p:sp>
      <p:sp>
        <p:nvSpPr>
          <p:cNvPr id="3" name="Чувар места за текст 2">
            <a:extLst>
              <a:ext uri="{FF2B5EF4-FFF2-40B4-BE49-F238E27FC236}">
                <a16:creationId xmlns:a16="http://schemas.microsoft.com/office/drawing/2014/main" id="{10B4791A-E884-4CDC-81C2-D260876EE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Cyrl-RS"/>
              <a:t>Кликните да бисте уредили стилове текста мастера</a:t>
            </a:r>
          </a:p>
        </p:txBody>
      </p:sp>
      <p:sp>
        <p:nvSpPr>
          <p:cNvPr id="4" name="Чувар места за датум 3">
            <a:extLst>
              <a:ext uri="{FF2B5EF4-FFF2-40B4-BE49-F238E27FC236}">
                <a16:creationId xmlns:a16="http://schemas.microsoft.com/office/drawing/2014/main" id="{83F3AE99-9467-4269-9DFC-764E7F28C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5DAAB-F3E2-4BCF-9CA4-416214C3FBB4}" type="datetimeFigureOut">
              <a:rPr lang="sr-Cyrl-RS" smtClean="0"/>
              <a:t>13.06.2019.</a:t>
            </a:fld>
            <a:endParaRPr lang="sr-Cyrl-RS"/>
          </a:p>
        </p:txBody>
      </p:sp>
      <p:sp>
        <p:nvSpPr>
          <p:cNvPr id="5" name="Чувар места за подножје 4">
            <a:extLst>
              <a:ext uri="{FF2B5EF4-FFF2-40B4-BE49-F238E27FC236}">
                <a16:creationId xmlns:a16="http://schemas.microsoft.com/office/drawing/2014/main" id="{8DFCCF7B-74E1-40EB-AEFC-BD4E25121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Чувар места за број слајда 5">
            <a:extLst>
              <a:ext uri="{FF2B5EF4-FFF2-40B4-BE49-F238E27FC236}">
                <a16:creationId xmlns:a16="http://schemas.microsoft.com/office/drawing/2014/main" id="{BB3EBB1F-14D7-422E-AE84-1C05F35C2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5804-71CB-43E5-88A3-75E89D048C6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24594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садржај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>
            <a:extLst>
              <a:ext uri="{FF2B5EF4-FFF2-40B4-BE49-F238E27FC236}">
                <a16:creationId xmlns:a16="http://schemas.microsoft.com/office/drawing/2014/main" id="{B6A70A43-97A0-4546-BBFA-EFCA97F0A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/>
              <a:t>Кликните и уредите наслов мастера</a:t>
            </a:r>
          </a:p>
        </p:txBody>
      </p:sp>
      <p:sp>
        <p:nvSpPr>
          <p:cNvPr id="3" name="Чувар места за садржај 2">
            <a:extLst>
              <a:ext uri="{FF2B5EF4-FFF2-40B4-BE49-F238E27FC236}">
                <a16:creationId xmlns:a16="http://schemas.microsoft.com/office/drawing/2014/main" id="{480FBFE3-1DF9-4CE9-A039-EC4E982D0C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r-Cyrl-RS"/>
              <a:t>Кликните да бисте уредили стилове текста мастера</a:t>
            </a:r>
          </a:p>
          <a:p>
            <a:pPr lvl="1"/>
            <a:r>
              <a:rPr lang="sr-Cyrl-RS"/>
              <a:t>Други ниво</a:t>
            </a:r>
          </a:p>
          <a:p>
            <a:pPr lvl="2"/>
            <a:r>
              <a:rPr lang="sr-Cyrl-RS"/>
              <a:t>Трећи ниво</a:t>
            </a:r>
          </a:p>
          <a:p>
            <a:pPr lvl="3"/>
            <a:r>
              <a:rPr lang="sr-Cyrl-RS"/>
              <a:t>Четврти ниво</a:t>
            </a:r>
          </a:p>
          <a:p>
            <a:pPr lvl="4"/>
            <a:r>
              <a:rPr lang="sr-Cyrl-RS"/>
              <a:t>Пети ниво</a:t>
            </a:r>
          </a:p>
        </p:txBody>
      </p:sp>
      <p:sp>
        <p:nvSpPr>
          <p:cNvPr id="4" name="Чувар места за садржај 3">
            <a:extLst>
              <a:ext uri="{FF2B5EF4-FFF2-40B4-BE49-F238E27FC236}">
                <a16:creationId xmlns:a16="http://schemas.microsoft.com/office/drawing/2014/main" id="{258AC770-41A8-4032-91A9-F59D83AC8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r-Cyrl-RS"/>
              <a:t>Кликните да бисте уредили стилове текста мастера</a:t>
            </a:r>
          </a:p>
          <a:p>
            <a:pPr lvl="1"/>
            <a:r>
              <a:rPr lang="sr-Cyrl-RS"/>
              <a:t>Други ниво</a:t>
            </a:r>
          </a:p>
          <a:p>
            <a:pPr lvl="2"/>
            <a:r>
              <a:rPr lang="sr-Cyrl-RS"/>
              <a:t>Трећи ниво</a:t>
            </a:r>
          </a:p>
          <a:p>
            <a:pPr lvl="3"/>
            <a:r>
              <a:rPr lang="sr-Cyrl-RS"/>
              <a:t>Четврти ниво</a:t>
            </a:r>
          </a:p>
          <a:p>
            <a:pPr lvl="4"/>
            <a:r>
              <a:rPr lang="sr-Cyrl-RS"/>
              <a:t>Пети ниво</a:t>
            </a:r>
          </a:p>
        </p:txBody>
      </p:sp>
      <p:sp>
        <p:nvSpPr>
          <p:cNvPr id="5" name="Чувар места за датум 4">
            <a:extLst>
              <a:ext uri="{FF2B5EF4-FFF2-40B4-BE49-F238E27FC236}">
                <a16:creationId xmlns:a16="http://schemas.microsoft.com/office/drawing/2014/main" id="{6AF5C424-6BFC-4E79-BCCF-120246B77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5DAAB-F3E2-4BCF-9CA4-416214C3FBB4}" type="datetimeFigureOut">
              <a:rPr lang="sr-Cyrl-RS" smtClean="0"/>
              <a:t>13.06.2019.</a:t>
            </a:fld>
            <a:endParaRPr lang="sr-Cyrl-RS"/>
          </a:p>
        </p:txBody>
      </p:sp>
      <p:sp>
        <p:nvSpPr>
          <p:cNvPr id="6" name="Чувар места за подножје 5">
            <a:extLst>
              <a:ext uri="{FF2B5EF4-FFF2-40B4-BE49-F238E27FC236}">
                <a16:creationId xmlns:a16="http://schemas.microsoft.com/office/drawing/2014/main" id="{0948B29B-1D52-4602-979C-78F8CE868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Чувар места за број слајда 6">
            <a:extLst>
              <a:ext uri="{FF2B5EF4-FFF2-40B4-BE49-F238E27FC236}">
                <a16:creationId xmlns:a16="http://schemas.microsoft.com/office/drawing/2014/main" id="{8833B7EA-34E0-48F6-9735-CC19FFAA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5804-71CB-43E5-88A3-75E89D048C6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854919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еђењ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>
            <a:extLst>
              <a:ext uri="{FF2B5EF4-FFF2-40B4-BE49-F238E27FC236}">
                <a16:creationId xmlns:a16="http://schemas.microsoft.com/office/drawing/2014/main" id="{67AA8994-43FD-44A1-A9E1-A1B24BD1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r-Cyrl-RS"/>
              <a:t>Кликните и уредите наслов мастера</a:t>
            </a:r>
          </a:p>
        </p:txBody>
      </p:sp>
      <p:sp>
        <p:nvSpPr>
          <p:cNvPr id="3" name="Чувар места за текст 2">
            <a:extLst>
              <a:ext uri="{FF2B5EF4-FFF2-40B4-BE49-F238E27FC236}">
                <a16:creationId xmlns:a16="http://schemas.microsoft.com/office/drawing/2014/main" id="{55CF39C8-430E-415F-92D3-EB51CE6AF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Cyrl-RS"/>
              <a:t>Кликните да бисте уредили стилове текста мастера</a:t>
            </a:r>
          </a:p>
        </p:txBody>
      </p:sp>
      <p:sp>
        <p:nvSpPr>
          <p:cNvPr id="4" name="Чувар места за садржај 3">
            <a:extLst>
              <a:ext uri="{FF2B5EF4-FFF2-40B4-BE49-F238E27FC236}">
                <a16:creationId xmlns:a16="http://schemas.microsoft.com/office/drawing/2014/main" id="{69A35CC9-5FCC-4790-B502-4FDB86BC1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r-Cyrl-RS"/>
              <a:t>Кликните да бисте уредили стилове текста мастера</a:t>
            </a:r>
          </a:p>
          <a:p>
            <a:pPr lvl="1"/>
            <a:r>
              <a:rPr lang="sr-Cyrl-RS"/>
              <a:t>Други ниво</a:t>
            </a:r>
          </a:p>
          <a:p>
            <a:pPr lvl="2"/>
            <a:r>
              <a:rPr lang="sr-Cyrl-RS"/>
              <a:t>Трећи ниво</a:t>
            </a:r>
          </a:p>
          <a:p>
            <a:pPr lvl="3"/>
            <a:r>
              <a:rPr lang="sr-Cyrl-RS"/>
              <a:t>Четврти ниво</a:t>
            </a:r>
          </a:p>
          <a:p>
            <a:pPr lvl="4"/>
            <a:r>
              <a:rPr lang="sr-Cyrl-RS"/>
              <a:t>Пети ниво</a:t>
            </a:r>
          </a:p>
        </p:txBody>
      </p:sp>
      <p:sp>
        <p:nvSpPr>
          <p:cNvPr id="5" name="Чувар места за текст 4">
            <a:extLst>
              <a:ext uri="{FF2B5EF4-FFF2-40B4-BE49-F238E27FC236}">
                <a16:creationId xmlns:a16="http://schemas.microsoft.com/office/drawing/2014/main" id="{07BA9253-EFBA-4F30-AA73-6C653B6C15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Cyrl-RS"/>
              <a:t>Кликните да бисте уредили стилове текста мастера</a:t>
            </a:r>
          </a:p>
        </p:txBody>
      </p:sp>
      <p:sp>
        <p:nvSpPr>
          <p:cNvPr id="6" name="Чувар места за садржај 5">
            <a:extLst>
              <a:ext uri="{FF2B5EF4-FFF2-40B4-BE49-F238E27FC236}">
                <a16:creationId xmlns:a16="http://schemas.microsoft.com/office/drawing/2014/main" id="{EF6956AE-97A1-4C27-8DBC-E05C46BA87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r-Cyrl-RS"/>
              <a:t>Кликните да бисте уредили стилове текста мастера</a:t>
            </a:r>
          </a:p>
          <a:p>
            <a:pPr lvl="1"/>
            <a:r>
              <a:rPr lang="sr-Cyrl-RS"/>
              <a:t>Други ниво</a:t>
            </a:r>
          </a:p>
          <a:p>
            <a:pPr lvl="2"/>
            <a:r>
              <a:rPr lang="sr-Cyrl-RS"/>
              <a:t>Трећи ниво</a:t>
            </a:r>
          </a:p>
          <a:p>
            <a:pPr lvl="3"/>
            <a:r>
              <a:rPr lang="sr-Cyrl-RS"/>
              <a:t>Четврти ниво</a:t>
            </a:r>
          </a:p>
          <a:p>
            <a:pPr lvl="4"/>
            <a:r>
              <a:rPr lang="sr-Cyrl-RS"/>
              <a:t>Пети ниво</a:t>
            </a:r>
          </a:p>
        </p:txBody>
      </p:sp>
      <p:sp>
        <p:nvSpPr>
          <p:cNvPr id="7" name="Чувар места за датум 6">
            <a:extLst>
              <a:ext uri="{FF2B5EF4-FFF2-40B4-BE49-F238E27FC236}">
                <a16:creationId xmlns:a16="http://schemas.microsoft.com/office/drawing/2014/main" id="{AED011E9-96DD-492B-9C54-7F1432417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5DAAB-F3E2-4BCF-9CA4-416214C3FBB4}" type="datetimeFigureOut">
              <a:rPr lang="sr-Cyrl-RS" smtClean="0"/>
              <a:t>13.06.2019.</a:t>
            </a:fld>
            <a:endParaRPr lang="sr-Cyrl-RS"/>
          </a:p>
        </p:txBody>
      </p:sp>
      <p:sp>
        <p:nvSpPr>
          <p:cNvPr id="8" name="Чувар места за подножје 7">
            <a:extLst>
              <a:ext uri="{FF2B5EF4-FFF2-40B4-BE49-F238E27FC236}">
                <a16:creationId xmlns:a16="http://schemas.microsoft.com/office/drawing/2014/main" id="{ECDFDC83-6D35-480B-8630-B5679C8F9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9" name="Чувар места за број слајда 8">
            <a:extLst>
              <a:ext uri="{FF2B5EF4-FFF2-40B4-BE49-F238E27FC236}">
                <a16:creationId xmlns:a16="http://schemas.microsoft.com/office/drawing/2014/main" id="{45D180F4-867B-4C66-87DB-CCCEB2696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5804-71CB-43E5-88A3-75E89D048C6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924920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насл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>
            <a:extLst>
              <a:ext uri="{FF2B5EF4-FFF2-40B4-BE49-F238E27FC236}">
                <a16:creationId xmlns:a16="http://schemas.microsoft.com/office/drawing/2014/main" id="{F7283217-637B-4985-897A-792176DD8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/>
              <a:t>Кликните и уредите наслов мастера</a:t>
            </a:r>
          </a:p>
        </p:txBody>
      </p:sp>
      <p:sp>
        <p:nvSpPr>
          <p:cNvPr id="3" name="Чувар места за датум 2">
            <a:extLst>
              <a:ext uri="{FF2B5EF4-FFF2-40B4-BE49-F238E27FC236}">
                <a16:creationId xmlns:a16="http://schemas.microsoft.com/office/drawing/2014/main" id="{11C78AC6-C322-4641-A91C-EB17F0954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5DAAB-F3E2-4BCF-9CA4-416214C3FBB4}" type="datetimeFigureOut">
              <a:rPr lang="sr-Cyrl-RS" smtClean="0"/>
              <a:t>13.06.2019.</a:t>
            </a:fld>
            <a:endParaRPr lang="sr-Cyrl-RS"/>
          </a:p>
        </p:txBody>
      </p:sp>
      <p:sp>
        <p:nvSpPr>
          <p:cNvPr id="4" name="Чувар места за подножје 3">
            <a:extLst>
              <a:ext uri="{FF2B5EF4-FFF2-40B4-BE49-F238E27FC236}">
                <a16:creationId xmlns:a16="http://schemas.microsoft.com/office/drawing/2014/main" id="{2D1771BC-0D1D-419A-B628-7360D851F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5" name="Чувар места за број слајда 4">
            <a:extLst>
              <a:ext uri="{FF2B5EF4-FFF2-40B4-BE49-F238E27FC236}">
                <a16:creationId xmlns:a16="http://schemas.microsoft.com/office/drawing/2014/main" id="{3078E99D-9BCC-401B-80D2-0D6C9B1EF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5804-71CB-43E5-88A3-75E89D048C6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869905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Чувар места за датум 1">
            <a:extLst>
              <a:ext uri="{FF2B5EF4-FFF2-40B4-BE49-F238E27FC236}">
                <a16:creationId xmlns:a16="http://schemas.microsoft.com/office/drawing/2014/main" id="{B1F63507-8156-459E-BB18-39AC4A5C4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5DAAB-F3E2-4BCF-9CA4-416214C3FBB4}" type="datetimeFigureOut">
              <a:rPr lang="sr-Cyrl-RS" smtClean="0"/>
              <a:t>13.06.2019.</a:t>
            </a:fld>
            <a:endParaRPr lang="sr-Cyrl-RS"/>
          </a:p>
        </p:txBody>
      </p:sp>
      <p:sp>
        <p:nvSpPr>
          <p:cNvPr id="3" name="Чувар места за подножје 2">
            <a:extLst>
              <a:ext uri="{FF2B5EF4-FFF2-40B4-BE49-F238E27FC236}">
                <a16:creationId xmlns:a16="http://schemas.microsoft.com/office/drawing/2014/main" id="{F7DC5A56-DDCF-49CC-AE1C-EBF825A33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4" name="Чувар места за број слајда 3">
            <a:extLst>
              <a:ext uri="{FF2B5EF4-FFF2-40B4-BE49-F238E27FC236}">
                <a16:creationId xmlns:a16="http://schemas.microsoft.com/office/drawing/2014/main" id="{14C88E57-6586-434E-9CE6-4B5D722E9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5804-71CB-43E5-88A3-75E89D048C6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271057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адржај са нат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>
            <a:extLst>
              <a:ext uri="{FF2B5EF4-FFF2-40B4-BE49-F238E27FC236}">
                <a16:creationId xmlns:a16="http://schemas.microsoft.com/office/drawing/2014/main" id="{D4348219-B327-4680-9B40-D9BC69289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Cyrl-RS"/>
              <a:t>Кликните и уредите наслов мастера</a:t>
            </a:r>
          </a:p>
        </p:txBody>
      </p:sp>
      <p:sp>
        <p:nvSpPr>
          <p:cNvPr id="3" name="Чувар места за садржај 2">
            <a:extLst>
              <a:ext uri="{FF2B5EF4-FFF2-40B4-BE49-F238E27FC236}">
                <a16:creationId xmlns:a16="http://schemas.microsoft.com/office/drawing/2014/main" id="{2E01E42D-F668-4571-B061-3C3975029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Cyrl-RS"/>
              <a:t>Кликните да бисте уредили стилове текста мастера</a:t>
            </a:r>
          </a:p>
          <a:p>
            <a:pPr lvl="1"/>
            <a:r>
              <a:rPr lang="sr-Cyrl-RS"/>
              <a:t>Други ниво</a:t>
            </a:r>
          </a:p>
          <a:p>
            <a:pPr lvl="2"/>
            <a:r>
              <a:rPr lang="sr-Cyrl-RS"/>
              <a:t>Трећи ниво</a:t>
            </a:r>
          </a:p>
          <a:p>
            <a:pPr lvl="3"/>
            <a:r>
              <a:rPr lang="sr-Cyrl-RS"/>
              <a:t>Четврти ниво</a:t>
            </a:r>
          </a:p>
          <a:p>
            <a:pPr lvl="4"/>
            <a:r>
              <a:rPr lang="sr-Cyrl-RS"/>
              <a:t>Пети ниво</a:t>
            </a:r>
          </a:p>
        </p:txBody>
      </p:sp>
      <p:sp>
        <p:nvSpPr>
          <p:cNvPr id="4" name="Чувар места за текст 3">
            <a:extLst>
              <a:ext uri="{FF2B5EF4-FFF2-40B4-BE49-F238E27FC236}">
                <a16:creationId xmlns:a16="http://schemas.microsoft.com/office/drawing/2014/main" id="{5FAA6897-B5F6-4131-AB7C-BFFE424781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Cyrl-RS"/>
              <a:t>Кликните да бисте уредили стилове текста мастера</a:t>
            </a:r>
          </a:p>
        </p:txBody>
      </p:sp>
      <p:sp>
        <p:nvSpPr>
          <p:cNvPr id="5" name="Чувар места за датум 4">
            <a:extLst>
              <a:ext uri="{FF2B5EF4-FFF2-40B4-BE49-F238E27FC236}">
                <a16:creationId xmlns:a16="http://schemas.microsoft.com/office/drawing/2014/main" id="{DE68B9D4-2566-4A7F-951B-EEF760505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5DAAB-F3E2-4BCF-9CA4-416214C3FBB4}" type="datetimeFigureOut">
              <a:rPr lang="sr-Cyrl-RS" smtClean="0"/>
              <a:t>13.06.2019.</a:t>
            </a:fld>
            <a:endParaRPr lang="sr-Cyrl-RS"/>
          </a:p>
        </p:txBody>
      </p:sp>
      <p:sp>
        <p:nvSpPr>
          <p:cNvPr id="6" name="Чувар места за подножје 5">
            <a:extLst>
              <a:ext uri="{FF2B5EF4-FFF2-40B4-BE49-F238E27FC236}">
                <a16:creationId xmlns:a16="http://schemas.microsoft.com/office/drawing/2014/main" id="{AE09251C-BC22-411A-AF32-16F65FB40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Чувар места за број слајда 6">
            <a:extLst>
              <a:ext uri="{FF2B5EF4-FFF2-40B4-BE49-F238E27FC236}">
                <a16:creationId xmlns:a16="http://schemas.microsoft.com/office/drawing/2014/main" id="{212C3492-633E-42F0-874F-6741AF923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5804-71CB-43E5-88A3-75E89D048C6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214101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Слика са нат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>
            <a:extLst>
              <a:ext uri="{FF2B5EF4-FFF2-40B4-BE49-F238E27FC236}">
                <a16:creationId xmlns:a16="http://schemas.microsoft.com/office/drawing/2014/main" id="{D0CAC700-83D5-494F-AC89-5E4002CC0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Cyrl-RS"/>
              <a:t>Кликните и уредите наслов мастера</a:t>
            </a:r>
          </a:p>
        </p:txBody>
      </p:sp>
      <p:sp>
        <p:nvSpPr>
          <p:cNvPr id="3" name="Чувар места за слику 2">
            <a:extLst>
              <a:ext uri="{FF2B5EF4-FFF2-40B4-BE49-F238E27FC236}">
                <a16:creationId xmlns:a16="http://schemas.microsoft.com/office/drawing/2014/main" id="{0BFA8E27-C411-4F05-89E8-0D70050327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Cyrl-RS"/>
          </a:p>
        </p:txBody>
      </p:sp>
      <p:sp>
        <p:nvSpPr>
          <p:cNvPr id="4" name="Чувар места за текст 3">
            <a:extLst>
              <a:ext uri="{FF2B5EF4-FFF2-40B4-BE49-F238E27FC236}">
                <a16:creationId xmlns:a16="http://schemas.microsoft.com/office/drawing/2014/main" id="{F14EF627-8BEC-4206-8203-9BAE2F33A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Cyrl-RS"/>
              <a:t>Кликните да бисте уредили стилове текста мастера</a:t>
            </a:r>
          </a:p>
        </p:txBody>
      </p:sp>
      <p:sp>
        <p:nvSpPr>
          <p:cNvPr id="5" name="Чувар места за датум 4">
            <a:extLst>
              <a:ext uri="{FF2B5EF4-FFF2-40B4-BE49-F238E27FC236}">
                <a16:creationId xmlns:a16="http://schemas.microsoft.com/office/drawing/2014/main" id="{B28348F7-5E01-4F28-B7C0-5D56B04A6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5DAAB-F3E2-4BCF-9CA4-416214C3FBB4}" type="datetimeFigureOut">
              <a:rPr lang="sr-Cyrl-RS" smtClean="0"/>
              <a:t>13.06.2019.</a:t>
            </a:fld>
            <a:endParaRPr lang="sr-Cyrl-RS"/>
          </a:p>
        </p:txBody>
      </p:sp>
      <p:sp>
        <p:nvSpPr>
          <p:cNvPr id="6" name="Чувар места за подножје 5">
            <a:extLst>
              <a:ext uri="{FF2B5EF4-FFF2-40B4-BE49-F238E27FC236}">
                <a16:creationId xmlns:a16="http://schemas.microsoft.com/office/drawing/2014/main" id="{8F9E6783-8BAA-405C-B22E-1C131089C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Чувар места за број слајда 6">
            <a:extLst>
              <a:ext uri="{FF2B5EF4-FFF2-40B4-BE49-F238E27FC236}">
                <a16:creationId xmlns:a16="http://schemas.microsoft.com/office/drawing/2014/main" id="{8FC41404-46C9-42F5-9DC4-4353AC3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5804-71CB-43E5-88A3-75E89D048C6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493180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Чувар места за наслов 1">
            <a:extLst>
              <a:ext uri="{FF2B5EF4-FFF2-40B4-BE49-F238E27FC236}">
                <a16:creationId xmlns:a16="http://schemas.microsoft.com/office/drawing/2014/main" id="{EEC3911B-539B-4C8B-9856-E7FA7AB3D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Cyrl-RS"/>
              <a:t>Кликните и уредите наслов мастера</a:t>
            </a:r>
          </a:p>
        </p:txBody>
      </p:sp>
      <p:sp>
        <p:nvSpPr>
          <p:cNvPr id="3" name="Чувар места за текст 2">
            <a:extLst>
              <a:ext uri="{FF2B5EF4-FFF2-40B4-BE49-F238E27FC236}">
                <a16:creationId xmlns:a16="http://schemas.microsoft.com/office/drawing/2014/main" id="{BCB556BE-4C83-43DA-92BD-A9EDFB031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Cyrl-RS"/>
              <a:t>Кликните да бисте уредили стилове текста мастера</a:t>
            </a:r>
          </a:p>
          <a:p>
            <a:pPr lvl="1"/>
            <a:r>
              <a:rPr lang="sr-Cyrl-RS"/>
              <a:t>Други ниво</a:t>
            </a:r>
          </a:p>
          <a:p>
            <a:pPr lvl="2"/>
            <a:r>
              <a:rPr lang="sr-Cyrl-RS"/>
              <a:t>Трећи ниво</a:t>
            </a:r>
          </a:p>
          <a:p>
            <a:pPr lvl="3"/>
            <a:r>
              <a:rPr lang="sr-Cyrl-RS"/>
              <a:t>Четврти ниво</a:t>
            </a:r>
          </a:p>
          <a:p>
            <a:pPr lvl="4"/>
            <a:r>
              <a:rPr lang="sr-Cyrl-RS"/>
              <a:t>Пети ниво</a:t>
            </a:r>
          </a:p>
        </p:txBody>
      </p:sp>
      <p:sp>
        <p:nvSpPr>
          <p:cNvPr id="4" name="Чувар места за датум 3">
            <a:extLst>
              <a:ext uri="{FF2B5EF4-FFF2-40B4-BE49-F238E27FC236}">
                <a16:creationId xmlns:a16="http://schemas.microsoft.com/office/drawing/2014/main" id="{18BAB0F1-3B5A-4A1B-8998-F366907032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5DAAB-F3E2-4BCF-9CA4-416214C3FBB4}" type="datetimeFigureOut">
              <a:rPr lang="sr-Cyrl-RS" smtClean="0"/>
              <a:t>13.06.2019.</a:t>
            </a:fld>
            <a:endParaRPr lang="sr-Cyrl-RS"/>
          </a:p>
        </p:txBody>
      </p:sp>
      <p:sp>
        <p:nvSpPr>
          <p:cNvPr id="5" name="Чувар места за подножје 4">
            <a:extLst>
              <a:ext uri="{FF2B5EF4-FFF2-40B4-BE49-F238E27FC236}">
                <a16:creationId xmlns:a16="http://schemas.microsoft.com/office/drawing/2014/main" id="{4A13DEAB-C5B8-406A-B529-2A2D5059B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Cyrl-RS"/>
          </a:p>
        </p:txBody>
      </p:sp>
      <p:sp>
        <p:nvSpPr>
          <p:cNvPr id="6" name="Чувар места за број слајда 5">
            <a:extLst>
              <a:ext uri="{FF2B5EF4-FFF2-40B4-BE49-F238E27FC236}">
                <a16:creationId xmlns:a16="http://schemas.microsoft.com/office/drawing/2014/main" id="{19BA6F5F-78F0-4328-AAFB-1C4853D50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55804-71CB-43E5-88A3-75E89D048C6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412262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22.wdp"/><Relationship Id="rId3" Type="http://schemas.microsoft.com/office/2007/relationships/hdphoto" Target="../media/hdphoto18.wdp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microsoft.com/office/2007/relationships/hdphoto" Target="../media/hdphoto21.wdp"/><Relationship Id="rId5" Type="http://schemas.microsoft.com/office/2007/relationships/hdphoto" Target="../media/hdphoto19.wdp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microsoft.com/office/2007/relationships/hdphoto" Target="../media/hdphoto20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3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4.tmp"/><Relationship Id="rId7" Type="http://schemas.openxmlformats.org/officeDocument/2006/relationships/image" Target="../media/image38.png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tmp"/><Relationship Id="rId11" Type="http://schemas.openxmlformats.org/officeDocument/2006/relationships/image" Target="../media/image40.tmp"/><Relationship Id="rId5" Type="http://schemas.openxmlformats.org/officeDocument/2006/relationships/image" Target="../media/image36.tmp"/><Relationship Id="rId10" Type="http://schemas.openxmlformats.org/officeDocument/2006/relationships/image" Target="../media/image39.jpg"/><Relationship Id="rId4" Type="http://schemas.openxmlformats.org/officeDocument/2006/relationships/image" Target="../media/image35.tmp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7.xml"/><Relationship Id="rId4" Type="http://schemas.microsoft.com/office/2007/relationships/hdphoto" Target="../media/hdphoto2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2.wdp"/><Relationship Id="rId7" Type="http://schemas.microsoft.com/office/2007/relationships/hdphoto" Target="../media/hdphoto2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microsoft.com/office/2007/relationships/hdphoto" Target="../media/hdphoto28.wdp"/><Relationship Id="rId5" Type="http://schemas.microsoft.com/office/2007/relationships/hdphoto" Target="../media/hdphoto25.wdp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microsoft.com/office/2007/relationships/hdphoto" Target="../media/hdphoto27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9.wdp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9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4.wdp"/><Relationship Id="rId3" Type="http://schemas.microsoft.com/office/2007/relationships/hdphoto" Target="../media/hdphoto2.wdp"/><Relationship Id="rId7" Type="http://schemas.microsoft.com/office/2007/relationships/hdphoto" Target="../media/hdphoto11.wdp"/><Relationship Id="rId12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12.wdp"/><Relationship Id="rId14" Type="http://schemas.openxmlformats.org/officeDocument/2006/relationships/image" Target="../media/image17.tm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hdphoto" Target="../media/hdphoto2.wdp"/><Relationship Id="rId3" Type="http://schemas.microsoft.com/office/2007/relationships/hdphoto" Target="../media/hdphoto15.wdp"/><Relationship Id="rId7" Type="http://schemas.openxmlformats.org/officeDocument/2006/relationships/image" Target="../media/image21.png"/><Relationship Id="rId12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mp"/><Relationship Id="rId11" Type="http://schemas.openxmlformats.org/officeDocument/2006/relationships/image" Target="../media/image24.tmp"/><Relationship Id="rId5" Type="http://schemas.microsoft.com/office/2007/relationships/hdphoto" Target="../media/hdphoto16.wdp"/><Relationship Id="rId10" Type="http://schemas.openxmlformats.org/officeDocument/2006/relationships/image" Target="../media/image23.tmp"/><Relationship Id="rId4" Type="http://schemas.openxmlformats.org/officeDocument/2006/relationships/image" Target="../media/image19.png"/><Relationship Id="rId9" Type="http://schemas.openxmlformats.org/officeDocument/2006/relationships/image" Target="../media/image22.tm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3B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>
            <a:extLst>
              <a:ext uri="{FF2B5EF4-FFF2-40B4-BE49-F238E27FC236}">
                <a16:creationId xmlns:a16="http://schemas.microsoft.com/office/drawing/2014/main" id="{D3CC6D2C-CF19-498C-944A-F66B44DEA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76877"/>
            <a:ext cx="12192000" cy="961073"/>
          </a:xfrm>
        </p:spPr>
        <p:txBody>
          <a:bodyPr/>
          <a:lstStyle/>
          <a:p>
            <a:r>
              <a:rPr lang="sr-Cyrl-RS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ГРУПНИ ПРОЈЕКАТ</a:t>
            </a:r>
          </a:p>
        </p:txBody>
      </p:sp>
      <p:sp>
        <p:nvSpPr>
          <p:cNvPr id="3" name="Поднаслов 2">
            <a:extLst>
              <a:ext uri="{FF2B5EF4-FFF2-40B4-BE49-F238E27FC236}">
                <a16:creationId xmlns:a16="http://schemas.microsoft.com/office/drawing/2014/main" id="{0B466787-3EF7-436C-AF07-CFF27E69B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369" y="3062181"/>
            <a:ext cx="9144000" cy="2781202"/>
          </a:xfrm>
        </p:spPr>
        <p:txBody>
          <a:bodyPr>
            <a:normAutofit/>
          </a:bodyPr>
          <a:lstStyle/>
          <a:p>
            <a:pPr algn="l"/>
            <a:r>
              <a:rPr lang="sr-Cyrl-RS" sz="36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Предмет:  Образовање за држиви развој</a:t>
            </a:r>
          </a:p>
          <a:p>
            <a:pPr algn="l"/>
            <a:r>
              <a:rPr lang="sr-Cyrl-RS" sz="36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Тема:  Парк будућности у нашем граду</a:t>
            </a:r>
          </a:p>
          <a:p>
            <a:pPr algn="l"/>
            <a:r>
              <a:rPr lang="sr-Cyrl-RS" sz="36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Тим:  Хипнос</a:t>
            </a:r>
          </a:p>
        </p:txBody>
      </p:sp>
      <p:sp>
        <p:nvSpPr>
          <p:cNvPr id="6" name="Поднаслов 2">
            <a:extLst>
              <a:ext uri="{FF2B5EF4-FFF2-40B4-BE49-F238E27FC236}">
                <a16:creationId xmlns:a16="http://schemas.microsoft.com/office/drawing/2014/main" id="{01523245-1752-47AA-B28A-CC66C76588FA}"/>
              </a:ext>
            </a:extLst>
          </p:cNvPr>
          <p:cNvSpPr txBox="1">
            <a:spLocks/>
          </p:cNvSpPr>
          <p:nvPr/>
        </p:nvSpPr>
        <p:spPr>
          <a:xfrm>
            <a:off x="0" y="6052409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Сомбор, 2019</a:t>
            </a:r>
          </a:p>
        </p:txBody>
      </p:sp>
      <p:sp>
        <p:nvSpPr>
          <p:cNvPr id="7" name="Поднаслов 2">
            <a:extLst>
              <a:ext uri="{FF2B5EF4-FFF2-40B4-BE49-F238E27FC236}">
                <a16:creationId xmlns:a16="http://schemas.microsoft.com/office/drawing/2014/main" id="{EE724410-C593-4640-857B-7EE9152643B3}"/>
              </a:ext>
            </a:extLst>
          </p:cNvPr>
          <p:cNvSpPr txBox="1">
            <a:spLocks/>
          </p:cNvSpPr>
          <p:nvPr/>
        </p:nvSpPr>
        <p:spPr>
          <a:xfrm>
            <a:off x="0" y="64136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Гимназија „Вељко Петровић”</a:t>
            </a:r>
          </a:p>
        </p:txBody>
      </p:sp>
      <p:pic>
        <p:nvPicPr>
          <p:cNvPr id="9" name="Слика 8">
            <a:extLst>
              <a:ext uri="{FF2B5EF4-FFF2-40B4-BE49-F238E27FC236}">
                <a16:creationId xmlns:a16="http://schemas.microsoft.com/office/drawing/2014/main" id="{77CA95BA-D87C-4BAE-9519-9430FDD2C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286"/>
          <a:stretch/>
        </p:blipFill>
        <p:spPr>
          <a:xfrm>
            <a:off x="7657337" y="2556003"/>
            <a:ext cx="4630171" cy="396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7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Слика 43">
            <a:extLst>
              <a:ext uri="{FF2B5EF4-FFF2-40B4-BE49-F238E27FC236}">
                <a16:creationId xmlns:a16="http://schemas.microsoft.com/office/drawing/2014/main" id="{6298D62B-93CE-4253-B450-4ABB025D6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243"/>
          <a:stretch/>
        </p:blipFill>
        <p:spPr>
          <a:xfrm>
            <a:off x="-1436800" y="4730648"/>
            <a:ext cx="14996160" cy="1908995"/>
          </a:xfrm>
          <a:prstGeom prst="rect">
            <a:avLst/>
          </a:prstGeom>
        </p:spPr>
      </p:pic>
      <p:pic>
        <p:nvPicPr>
          <p:cNvPr id="36" name="Слика 35">
            <a:extLst>
              <a:ext uri="{FF2B5EF4-FFF2-40B4-BE49-F238E27FC236}">
                <a16:creationId xmlns:a16="http://schemas.microsoft.com/office/drawing/2014/main" id="{6DD84F18-D9CA-4207-9B5A-ACD8DF9D29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243"/>
          <a:stretch/>
        </p:blipFill>
        <p:spPr>
          <a:xfrm>
            <a:off x="-1627576" y="5060323"/>
            <a:ext cx="15662931" cy="2295791"/>
          </a:xfrm>
          <a:prstGeom prst="rect">
            <a:avLst/>
          </a:prstGeom>
        </p:spPr>
      </p:pic>
      <p:grpSp>
        <p:nvGrpSpPr>
          <p:cNvPr id="45" name="Група 44">
            <a:extLst>
              <a:ext uri="{FF2B5EF4-FFF2-40B4-BE49-F238E27FC236}">
                <a16:creationId xmlns:a16="http://schemas.microsoft.com/office/drawing/2014/main" id="{79F2E042-0E08-4272-8CB3-67B30A230392}"/>
              </a:ext>
            </a:extLst>
          </p:cNvPr>
          <p:cNvGrpSpPr/>
          <p:nvPr/>
        </p:nvGrpSpPr>
        <p:grpSpPr>
          <a:xfrm>
            <a:off x="-371289" y="1779494"/>
            <a:ext cx="5791964" cy="2136422"/>
            <a:chOff x="-371289" y="1779494"/>
            <a:chExt cx="5791964" cy="2136422"/>
          </a:xfrm>
        </p:grpSpPr>
        <p:pic>
          <p:nvPicPr>
            <p:cNvPr id="4" name="Слика 3">
              <a:extLst>
                <a:ext uri="{FF2B5EF4-FFF2-40B4-BE49-F238E27FC236}">
                  <a16:creationId xmlns:a16="http://schemas.microsoft.com/office/drawing/2014/main" id="{5E280B35-AC4A-4AF0-83B3-D58CF5D4B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48"/>
            <a:stretch/>
          </p:blipFill>
          <p:spPr>
            <a:xfrm>
              <a:off x="-371289" y="1779494"/>
              <a:ext cx="2632609" cy="2136422"/>
            </a:xfrm>
            <a:prstGeom prst="rect">
              <a:avLst/>
            </a:prstGeom>
          </p:spPr>
        </p:pic>
        <p:pic>
          <p:nvPicPr>
            <p:cNvPr id="8" name="Слика 7">
              <a:extLst>
                <a:ext uri="{FF2B5EF4-FFF2-40B4-BE49-F238E27FC236}">
                  <a16:creationId xmlns:a16="http://schemas.microsoft.com/office/drawing/2014/main" id="{CE94DC0C-AEFF-4F37-9706-86242136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48"/>
            <a:stretch/>
          </p:blipFill>
          <p:spPr>
            <a:xfrm>
              <a:off x="1234901" y="1779494"/>
              <a:ext cx="2632609" cy="2136422"/>
            </a:xfrm>
            <a:prstGeom prst="rect">
              <a:avLst/>
            </a:prstGeom>
          </p:spPr>
        </p:pic>
        <p:pic>
          <p:nvPicPr>
            <p:cNvPr id="9" name="Слика 8">
              <a:extLst>
                <a:ext uri="{FF2B5EF4-FFF2-40B4-BE49-F238E27FC236}">
                  <a16:creationId xmlns:a16="http://schemas.microsoft.com/office/drawing/2014/main" id="{CA3671AD-DE2E-45E8-A2A7-73D31FDE0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48"/>
            <a:stretch/>
          </p:blipFill>
          <p:spPr>
            <a:xfrm>
              <a:off x="2889653" y="1779494"/>
              <a:ext cx="2531022" cy="2136422"/>
            </a:xfrm>
            <a:prstGeom prst="rect">
              <a:avLst/>
            </a:prstGeom>
          </p:spPr>
        </p:pic>
      </p:grpSp>
      <p:grpSp>
        <p:nvGrpSpPr>
          <p:cNvPr id="23" name="Група 22">
            <a:extLst>
              <a:ext uri="{FF2B5EF4-FFF2-40B4-BE49-F238E27FC236}">
                <a16:creationId xmlns:a16="http://schemas.microsoft.com/office/drawing/2014/main" id="{C08A02CC-65A7-49C5-9E4F-F741CE74329D}"/>
              </a:ext>
            </a:extLst>
          </p:cNvPr>
          <p:cNvGrpSpPr/>
          <p:nvPr/>
        </p:nvGrpSpPr>
        <p:grpSpPr>
          <a:xfrm>
            <a:off x="10713720" y="5227166"/>
            <a:ext cx="1911134" cy="1630834"/>
            <a:chOff x="6096000" y="2837295"/>
            <a:chExt cx="1911134" cy="1630834"/>
          </a:xfrm>
        </p:grpSpPr>
        <p:sp>
          <p:nvSpPr>
            <p:cNvPr id="25" name="Оквир за текст 24">
              <a:extLst>
                <a:ext uri="{FF2B5EF4-FFF2-40B4-BE49-F238E27FC236}">
                  <a16:creationId xmlns:a16="http://schemas.microsoft.com/office/drawing/2014/main" id="{86575092-6256-457B-9C85-92305A6158A4}"/>
                </a:ext>
              </a:extLst>
            </p:cNvPr>
            <p:cNvSpPr txBox="1"/>
            <p:nvPr/>
          </p:nvSpPr>
          <p:spPr>
            <a:xfrm>
              <a:off x="6808411" y="3267991"/>
              <a:ext cx="486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44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3</a:t>
              </a:r>
              <a:endParaRPr lang="sr-Cyrl-RS" sz="4400" dirty="0">
                <a:solidFill>
                  <a:schemeClr val="bg1"/>
                </a:solidFill>
                <a:latin typeface="Bahnschrift Light SemiCondensed" panose="020B0502040204020203" pitchFamily="34" charset="0"/>
              </a:endParaRPr>
            </a:p>
          </p:txBody>
        </p:sp>
        <p:pic>
          <p:nvPicPr>
            <p:cNvPr id="24" name="Слика 23">
              <a:extLst>
                <a:ext uri="{FF2B5EF4-FFF2-40B4-BE49-F238E27FC236}">
                  <a16:creationId xmlns:a16="http://schemas.microsoft.com/office/drawing/2014/main" id="{59E6EF9C-7C0A-41FB-8E08-CFA50DD7A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7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67"/>
            <a:stretch/>
          </p:blipFill>
          <p:spPr>
            <a:xfrm rot="2297360">
              <a:off x="6096000" y="2837295"/>
              <a:ext cx="1911134" cy="1630834"/>
            </a:xfrm>
            <a:prstGeom prst="rect">
              <a:avLst/>
            </a:prstGeom>
          </p:spPr>
        </p:pic>
      </p:grpSp>
      <p:grpSp>
        <p:nvGrpSpPr>
          <p:cNvPr id="46" name="Група 45">
            <a:extLst>
              <a:ext uri="{FF2B5EF4-FFF2-40B4-BE49-F238E27FC236}">
                <a16:creationId xmlns:a16="http://schemas.microsoft.com/office/drawing/2014/main" id="{D2EF7FF5-F53B-444F-8246-D526B2DD64E1}"/>
              </a:ext>
            </a:extLst>
          </p:cNvPr>
          <p:cNvGrpSpPr/>
          <p:nvPr/>
        </p:nvGrpSpPr>
        <p:grpSpPr>
          <a:xfrm>
            <a:off x="6452467" y="1779494"/>
            <a:ext cx="7479114" cy="2136422"/>
            <a:chOff x="6452467" y="1779494"/>
            <a:chExt cx="7479114" cy="2136422"/>
          </a:xfrm>
        </p:grpSpPr>
        <p:pic>
          <p:nvPicPr>
            <p:cNvPr id="12" name="Слика 11">
              <a:extLst>
                <a:ext uri="{FF2B5EF4-FFF2-40B4-BE49-F238E27FC236}">
                  <a16:creationId xmlns:a16="http://schemas.microsoft.com/office/drawing/2014/main" id="{F5A27A12-9312-436B-B752-95A32F040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48"/>
            <a:stretch/>
          </p:blipFill>
          <p:spPr>
            <a:xfrm>
              <a:off x="6452467" y="1779494"/>
              <a:ext cx="2632609" cy="2136422"/>
            </a:xfrm>
            <a:prstGeom prst="rect">
              <a:avLst/>
            </a:prstGeom>
          </p:spPr>
        </p:pic>
        <p:pic>
          <p:nvPicPr>
            <p:cNvPr id="13" name="Слика 12">
              <a:extLst>
                <a:ext uri="{FF2B5EF4-FFF2-40B4-BE49-F238E27FC236}">
                  <a16:creationId xmlns:a16="http://schemas.microsoft.com/office/drawing/2014/main" id="{913F9729-F0FC-4C95-A963-DB08C389A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48"/>
            <a:stretch/>
          </p:blipFill>
          <p:spPr>
            <a:xfrm>
              <a:off x="8058657" y="1779494"/>
              <a:ext cx="2632609" cy="2136422"/>
            </a:xfrm>
            <a:prstGeom prst="rect">
              <a:avLst/>
            </a:prstGeom>
          </p:spPr>
        </p:pic>
        <p:pic>
          <p:nvPicPr>
            <p:cNvPr id="14" name="Слика 13">
              <a:extLst>
                <a:ext uri="{FF2B5EF4-FFF2-40B4-BE49-F238E27FC236}">
                  <a16:creationId xmlns:a16="http://schemas.microsoft.com/office/drawing/2014/main" id="{592AE3A6-A513-4A3E-8260-AA61499F1D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48"/>
            <a:stretch/>
          </p:blipFill>
          <p:spPr>
            <a:xfrm>
              <a:off x="9692782" y="1779494"/>
              <a:ext cx="2632609" cy="2136422"/>
            </a:xfrm>
            <a:prstGeom prst="rect">
              <a:avLst/>
            </a:prstGeom>
          </p:spPr>
        </p:pic>
        <p:pic>
          <p:nvPicPr>
            <p:cNvPr id="15" name="Слика 14">
              <a:extLst>
                <a:ext uri="{FF2B5EF4-FFF2-40B4-BE49-F238E27FC236}">
                  <a16:creationId xmlns:a16="http://schemas.microsoft.com/office/drawing/2014/main" id="{C1392B16-2927-4D2F-A46F-1CD861F0A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48"/>
            <a:stretch/>
          </p:blipFill>
          <p:spPr>
            <a:xfrm>
              <a:off x="11298972" y="1779494"/>
              <a:ext cx="2632609" cy="2136422"/>
            </a:xfrm>
            <a:prstGeom prst="rect">
              <a:avLst/>
            </a:prstGeom>
          </p:spPr>
        </p:pic>
      </p:grpSp>
      <p:pic>
        <p:nvPicPr>
          <p:cNvPr id="6" name="Слика 5">
            <a:extLst>
              <a:ext uri="{FF2B5EF4-FFF2-40B4-BE49-F238E27FC236}">
                <a16:creationId xmlns:a16="http://schemas.microsoft.com/office/drawing/2014/main" id="{A4132E5B-F88A-45D7-A069-64B7933652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09"/>
          <a:stretch/>
        </p:blipFill>
        <p:spPr>
          <a:xfrm>
            <a:off x="6520260" y="679076"/>
            <a:ext cx="727526" cy="609600"/>
          </a:xfrm>
          <a:prstGeom prst="rect">
            <a:avLst/>
          </a:prstGeom>
        </p:spPr>
      </p:pic>
      <p:pic>
        <p:nvPicPr>
          <p:cNvPr id="18" name="Слика 17">
            <a:extLst>
              <a:ext uri="{FF2B5EF4-FFF2-40B4-BE49-F238E27FC236}">
                <a16:creationId xmlns:a16="http://schemas.microsoft.com/office/drawing/2014/main" id="{68BA1500-8400-46D0-B360-A042E404EFF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09"/>
          <a:stretch/>
        </p:blipFill>
        <p:spPr>
          <a:xfrm>
            <a:off x="4118312" y="679076"/>
            <a:ext cx="727526" cy="609600"/>
          </a:xfrm>
          <a:prstGeom prst="rect">
            <a:avLst/>
          </a:prstGeom>
        </p:spPr>
      </p:pic>
      <p:pic>
        <p:nvPicPr>
          <p:cNvPr id="19" name="Слика 18">
            <a:extLst>
              <a:ext uri="{FF2B5EF4-FFF2-40B4-BE49-F238E27FC236}">
                <a16:creationId xmlns:a16="http://schemas.microsoft.com/office/drawing/2014/main" id="{751F1F31-FFD2-4034-B13C-E7828677A5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09"/>
          <a:stretch/>
        </p:blipFill>
        <p:spPr>
          <a:xfrm>
            <a:off x="6061280" y="1288676"/>
            <a:ext cx="727526" cy="609600"/>
          </a:xfrm>
          <a:prstGeom prst="rect">
            <a:avLst/>
          </a:prstGeom>
        </p:spPr>
      </p:pic>
      <p:pic>
        <p:nvPicPr>
          <p:cNvPr id="20" name="Слика 19">
            <a:extLst>
              <a:ext uri="{FF2B5EF4-FFF2-40B4-BE49-F238E27FC236}">
                <a16:creationId xmlns:a16="http://schemas.microsoft.com/office/drawing/2014/main" id="{274F4BD1-A23B-4241-B346-15B49FC3FC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09"/>
          <a:stretch/>
        </p:blipFill>
        <p:spPr>
          <a:xfrm>
            <a:off x="4636084" y="1288676"/>
            <a:ext cx="727526" cy="609600"/>
          </a:xfrm>
          <a:prstGeom prst="rect">
            <a:avLst/>
          </a:prstGeom>
        </p:spPr>
      </p:pic>
      <p:pic>
        <p:nvPicPr>
          <p:cNvPr id="21" name="Слика 20">
            <a:extLst>
              <a:ext uri="{FF2B5EF4-FFF2-40B4-BE49-F238E27FC236}">
                <a16:creationId xmlns:a16="http://schemas.microsoft.com/office/drawing/2014/main" id="{BF773FD8-2E4F-4A36-8177-4808367F62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09"/>
          <a:stretch/>
        </p:blipFill>
        <p:spPr>
          <a:xfrm>
            <a:off x="5363610" y="1593476"/>
            <a:ext cx="727526" cy="609600"/>
          </a:xfrm>
          <a:prstGeom prst="rect">
            <a:avLst/>
          </a:prstGeom>
        </p:spPr>
      </p:pic>
      <p:pic>
        <p:nvPicPr>
          <p:cNvPr id="22" name="Слика 21">
            <a:extLst>
              <a:ext uri="{FF2B5EF4-FFF2-40B4-BE49-F238E27FC236}">
                <a16:creationId xmlns:a16="http://schemas.microsoft.com/office/drawing/2014/main" id="{F9C35271-F7DB-417F-89B5-4C34B607CD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09"/>
          <a:stretch/>
        </p:blipFill>
        <p:spPr>
          <a:xfrm>
            <a:off x="4850646" y="620805"/>
            <a:ext cx="727526" cy="609600"/>
          </a:xfrm>
          <a:prstGeom prst="rect">
            <a:avLst/>
          </a:prstGeom>
        </p:spPr>
      </p:pic>
      <p:pic>
        <p:nvPicPr>
          <p:cNvPr id="26" name="Слика 25">
            <a:extLst>
              <a:ext uri="{FF2B5EF4-FFF2-40B4-BE49-F238E27FC236}">
                <a16:creationId xmlns:a16="http://schemas.microsoft.com/office/drawing/2014/main" id="{0C6BD6E1-C675-49F2-98B7-2DD165BE1D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09"/>
          <a:stretch/>
        </p:blipFill>
        <p:spPr>
          <a:xfrm>
            <a:off x="5638725" y="620805"/>
            <a:ext cx="727526" cy="609600"/>
          </a:xfrm>
          <a:prstGeom prst="rect">
            <a:avLst/>
          </a:prstGeom>
        </p:spPr>
      </p:pic>
      <p:pic>
        <p:nvPicPr>
          <p:cNvPr id="27" name="Слика 26">
            <a:extLst>
              <a:ext uri="{FF2B5EF4-FFF2-40B4-BE49-F238E27FC236}">
                <a16:creationId xmlns:a16="http://schemas.microsoft.com/office/drawing/2014/main" id="{3DDB9CFF-FDE1-4EA8-88B0-C2A0111B3A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09"/>
          <a:stretch/>
        </p:blipFill>
        <p:spPr>
          <a:xfrm>
            <a:off x="4022419" y="11205"/>
            <a:ext cx="727526" cy="609600"/>
          </a:xfrm>
          <a:prstGeom prst="rect">
            <a:avLst/>
          </a:prstGeom>
        </p:spPr>
      </p:pic>
      <p:pic>
        <p:nvPicPr>
          <p:cNvPr id="28" name="Слика 27">
            <a:extLst>
              <a:ext uri="{FF2B5EF4-FFF2-40B4-BE49-F238E27FC236}">
                <a16:creationId xmlns:a16="http://schemas.microsoft.com/office/drawing/2014/main" id="{A388A126-2884-41F5-8E98-B9DC84AC06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09"/>
          <a:stretch/>
        </p:blipFill>
        <p:spPr>
          <a:xfrm>
            <a:off x="4898140" y="0"/>
            <a:ext cx="727526" cy="609600"/>
          </a:xfrm>
          <a:prstGeom prst="rect">
            <a:avLst/>
          </a:prstGeom>
        </p:spPr>
      </p:pic>
      <p:pic>
        <p:nvPicPr>
          <p:cNvPr id="29" name="Слика 28">
            <a:extLst>
              <a:ext uri="{FF2B5EF4-FFF2-40B4-BE49-F238E27FC236}">
                <a16:creationId xmlns:a16="http://schemas.microsoft.com/office/drawing/2014/main" id="{B7A4DD75-354F-43EE-8404-E930C59C58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09"/>
          <a:stretch/>
        </p:blipFill>
        <p:spPr>
          <a:xfrm>
            <a:off x="5840128" y="11205"/>
            <a:ext cx="727526" cy="609600"/>
          </a:xfrm>
          <a:prstGeom prst="rect">
            <a:avLst/>
          </a:prstGeom>
        </p:spPr>
      </p:pic>
      <p:pic>
        <p:nvPicPr>
          <p:cNvPr id="30" name="Слика 29">
            <a:extLst>
              <a:ext uri="{FF2B5EF4-FFF2-40B4-BE49-F238E27FC236}">
                <a16:creationId xmlns:a16="http://schemas.microsoft.com/office/drawing/2014/main" id="{3846D49E-D5FF-4A99-AF9F-B0D4F575F2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09"/>
          <a:stretch/>
        </p:blipFill>
        <p:spPr>
          <a:xfrm>
            <a:off x="6699111" y="11205"/>
            <a:ext cx="727526" cy="609600"/>
          </a:xfrm>
          <a:prstGeom prst="rect">
            <a:avLst/>
          </a:prstGeom>
        </p:spPr>
      </p:pic>
      <p:cxnSp>
        <p:nvCxnSpPr>
          <p:cNvPr id="17" name="Права линија спајања 16">
            <a:extLst>
              <a:ext uri="{FF2B5EF4-FFF2-40B4-BE49-F238E27FC236}">
                <a16:creationId xmlns:a16="http://schemas.microsoft.com/office/drawing/2014/main" id="{249C71FE-D189-4770-A7E1-E264D77F01AA}"/>
              </a:ext>
            </a:extLst>
          </p:cNvPr>
          <p:cNvCxnSpPr>
            <a:cxnSpLocks/>
          </p:cNvCxnSpPr>
          <p:nvPr/>
        </p:nvCxnSpPr>
        <p:spPr>
          <a:xfrm flipV="1">
            <a:off x="1645920" y="4605866"/>
            <a:ext cx="10501705" cy="1023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7" name="Слика 36">
            <a:extLst>
              <a:ext uri="{FF2B5EF4-FFF2-40B4-BE49-F238E27FC236}">
                <a16:creationId xmlns:a16="http://schemas.microsoft.com/office/drawing/2014/main" id="{EA997116-91B7-43FA-9373-A1ED9C3F5F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243"/>
          <a:stretch/>
        </p:blipFill>
        <p:spPr>
          <a:xfrm>
            <a:off x="3795894" y="3652863"/>
            <a:ext cx="2992912" cy="1216056"/>
          </a:xfrm>
          <a:prstGeom prst="rect">
            <a:avLst/>
          </a:prstGeom>
        </p:spPr>
      </p:pic>
      <p:pic>
        <p:nvPicPr>
          <p:cNvPr id="40" name="Слика 39">
            <a:extLst>
              <a:ext uri="{FF2B5EF4-FFF2-40B4-BE49-F238E27FC236}">
                <a16:creationId xmlns:a16="http://schemas.microsoft.com/office/drawing/2014/main" id="{D923EA3C-1531-4D9A-AE26-51803E712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243"/>
          <a:stretch/>
        </p:blipFill>
        <p:spPr>
          <a:xfrm>
            <a:off x="1468759" y="3652863"/>
            <a:ext cx="2992912" cy="1216056"/>
          </a:xfrm>
          <a:prstGeom prst="rect">
            <a:avLst/>
          </a:prstGeom>
        </p:spPr>
      </p:pic>
      <p:pic>
        <p:nvPicPr>
          <p:cNvPr id="42" name="Слика 41">
            <a:extLst>
              <a:ext uri="{FF2B5EF4-FFF2-40B4-BE49-F238E27FC236}">
                <a16:creationId xmlns:a16="http://schemas.microsoft.com/office/drawing/2014/main" id="{2601AB91-32C0-49BB-B32D-E368BC0492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791"/>
          <a:stretch/>
        </p:blipFill>
        <p:spPr>
          <a:xfrm>
            <a:off x="0" y="4460733"/>
            <a:ext cx="1794671" cy="1457437"/>
          </a:xfrm>
          <a:prstGeom prst="rect">
            <a:avLst/>
          </a:prstGeom>
        </p:spPr>
      </p:pic>
      <p:pic>
        <p:nvPicPr>
          <p:cNvPr id="51" name="Слика 50">
            <a:extLst>
              <a:ext uri="{FF2B5EF4-FFF2-40B4-BE49-F238E27FC236}">
                <a16:creationId xmlns:a16="http://schemas.microsoft.com/office/drawing/2014/main" id="{F247C249-2035-42BE-8983-24F9E8CF5AB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704"/>
          <a:stretch/>
        </p:blipFill>
        <p:spPr>
          <a:xfrm>
            <a:off x="-301113" y="1140030"/>
            <a:ext cx="1459010" cy="1259065"/>
          </a:xfrm>
          <a:prstGeom prst="rect">
            <a:avLst/>
          </a:prstGeom>
        </p:spPr>
      </p:pic>
      <p:pic>
        <p:nvPicPr>
          <p:cNvPr id="38" name="Слика 5">
            <a:extLst>
              <a:ext uri="{FF2B5EF4-FFF2-40B4-BE49-F238E27FC236}">
                <a16:creationId xmlns:a16="http://schemas.microsoft.com/office/drawing/2014/main" id="{77FCE6AB-18EE-4BCD-AF99-FE0C4A1735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09"/>
          <a:stretch/>
        </p:blipFill>
        <p:spPr>
          <a:xfrm>
            <a:off x="6520260" y="697070"/>
            <a:ext cx="727526" cy="609600"/>
          </a:xfrm>
          <a:prstGeom prst="rect">
            <a:avLst/>
          </a:prstGeom>
        </p:spPr>
      </p:pic>
      <p:pic>
        <p:nvPicPr>
          <p:cNvPr id="39" name="Слика 17">
            <a:extLst>
              <a:ext uri="{FF2B5EF4-FFF2-40B4-BE49-F238E27FC236}">
                <a16:creationId xmlns:a16="http://schemas.microsoft.com/office/drawing/2014/main" id="{6749A9E9-59FA-4F3C-8070-817DB29873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09"/>
          <a:stretch/>
        </p:blipFill>
        <p:spPr>
          <a:xfrm>
            <a:off x="4118312" y="697070"/>
            <a:ext cx="727526" cy="609600"/>
          </a:xfrm>
          <a:prstGeom prst="rect">
            <a:avLst/>
          </a:prstGeom>
        </p:spPr>
      </p:pic>
      <p:pic>
        <p:nvPicPr>
          <p:cNvPr id="41" name="Слика 18">
            <a:extLst>
              <a:ext uri="{FF2B5EF4-FFF2-40B4-BE49-F238E27FC236}">
                <a16:creationId xmlns:a16="http://schemas.microsoft.com/office/drawing/2014/main" id="{9A8EB7A5-BCB4-454D-8D48-C465D34805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09"/>
          <a:stretch/>
        </p:blipFill>
        <p:spPr>
          <a:xfrm>
            <a:off x="6061280" y="1306670"/>
            <a:ext cx="727526" cy="609600"/>
          </a:xfrm>
          <a:prstGeom prst="rect">
            <a:avLst/>
          </a:prstGeom>
        </p:spPr>
      </p:pic>
      <p:pic>
        <p:nvPicPr>
          <p:cNvPr id="50" name="Слика 19">
            <a:extLst>
              <a:ext uri="{FF2B5EF4-FFF2-40B4-BE49-F238E27FC236}">
                <a16:creationId xmlns:a16="http://schemas.microsoft.com/office/drawing/2014/main" id="{83831C7E-5FAE-4E8C-B09C-3E1686F66E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09"/>
          <a:stretch/>
        </p:blipFill>
        <p:spPr>
          <a:xfrm>
            <a:off x="4636084" y="1306670"/>
            <a:ext cx="727526" cy="609600"/>
          </a:xfrm>
          <a:prstGeom prst="rect">
            <a:avLst/>
          </a:prstGeom>
        </p:spPr>
      </p:pic>
      <p:pic>
        <p:nvPicPr>
          <p:cNvPr id="52" name="Слика 20">
            <a:extLst>
              <a:ext uri="{FF2B5EF4-FFF2-40B4-BE49-F238E27FC236}">
                <a16:creationId xmlns:a16="http://schemas.microsoft.com/office/drawing/2014/main" id="{122477F9-1847-4D38-B8BB-234ACB4875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09"/>
          <a:stretch/>
        </p:blipFill>
        <p:spPr>
          <a:xfrm>
            <a:off x="5363610" y="1611470"/>
            <a:ext cx="727526" cy="609600"/>
          </a:xfrm>
          <a:prstGeom prst="rect">
            <a:avLst/>
          </a:prstGeom>
        </p:spPr>
      </p:pic>
      <p:pic>
        <p:nvPicPr>
          <p:cNvPr id="53" name="Слика 21">
            <a:extLst>
              <a:ext uri="{FF2B5EF4-FFF2-40B4-BE49-F238E27FC236}">
                <a16:creationId xmlns:a16="http://schemas.microsoft.com/office/drawing/2014/main" id="{D01D7C1E-09E7-4E90-8B1B-A6A44E4EBE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09"/>
          <a:stretch/>
        </p:blipFill>
        <p:spPr>
          <a:xfrm>
            <a:off x="4850646" y="638799"/>
            <a:ext cx="727526" cy="609600"/>
          </a:xfrm>
          <a:prstGeom prst="rect">
            <a:avLst/>
          </a:prstGeom>
        </p:spPr>
      </p:pic>
      <p:pic>
        <p:nvPicPr>
          <p:cNvPr id="54" name="Слика 25">
            <a:extLst>
              <a:ext uri="{FF2B5EF4-FFF2-40B4-BE49-F238E27FC236}">
                <a16:creationId xmlns:a16="http://schemas.microsoft.com/office/drawing/2014/main" id="{BFC65D54-2C31-4722-B989-94EDC5ECEE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09"/>
          <a:stretch/>
        </p:blipFill>
        <p:spPr>
          <a:xfrm>
            <a:off x="5638725" y="638799"/>
            <a:ext cx="727526" cy="609600"/>
          </a:xfrm>
          <a:prstGeom prst="rect">
            <a:avLst/>
          </a:prstGeom>
        </p:spPr>
      </p:pic>
      <p:pic>
        <p:nvPicPr>
          <p:cNvPr id="55" name="Слика 26">
            <a:extLst>
              <a:ext uri="{FF2B5EF4-FFF2-40B4-BE49-F238E27FC236}">
                <a16:creationId xmlns:a16="http://schemas.microsoft.com/office/drawing/2014/main" id="{BF66BC73-CBA5-442B-A4C7-D6C489BD9D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09"/>
          <a:stretch/>
        </p:blipFill>
        <p:spPr>
          <a:xfrm>
            <a:off x="4022419" y="29199"/>
            <a:ext cx="727526" cy="609600"/>
          </a:xfrm>
          <a:prstGeom prst="rect">
            <a:avLst/>
          </a:prstGeom>
        </p:spPr>
      </p:pic>
      <p:pic>
        <p:nvPicPr>
          <p:cNvPr id="56" name="Слика 27">
            <a:extLst>
              <a:ext uri="{FF2B5EF4-FFF2-40B4-BE49-F238E27FC236}">
                <a16:creationId xmlns:a16="http://schemas.microsoft.com/office/drawing/2014/main" id="{73C836F2-0FBD-4F90-9E29-C0F16945A0A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09"/>
          <a:stretch/>
        </p:blipFill>
        <p:spPr>
          <a:xfrm>
            <a:off x="4898140" y="17994"/>
            <a:ext cx="727526" cy="609600"/>
          </a:xfrm>
          <a:prstGeom prst="rect">
            <a:avLst/>
          </a:prstGeom>
        </p:spPr>
      </p:pic>
      <p:pic>
        <p:nvPicPr>
          <p:cNvPr id="57" name="Слика 28">
            <a:extLst>
              <a:ext uri="{FF2B5EF4-FFF2-40B4-BE49-F238E27FC236}">
                <a16:creationId xmlns:a16="http://schemas.microsoft.com/office/drawing/2014/main" id="{F65C7DCC-3D81-42A3-9FC8-25CE638750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09"/>
          <a:stretch/>
        </p:blipFill>
        <p:spPr>
          <a:xfrm>
            <a:off x="5840128" y="29199"/>
            <a:ext cx="727526" cy="609600"/>
          </a:xfrm>
          <a:prstGeom prst="rect">
            <a:avLst/>
          </a:prstGeom>
        </p:spPr>
      </p:pic>
      <p:pic>
        <p:nvPicPr>
          <p:cNvPr id="58" name="Слика 29">
            <a:extLst>
              <a:ext uri="{FF2B5EF4-FFF2-40B4-BE49-F238E27FC236}">
                <a16:creationId xmlns:a16="http://schemas.microsoft.com/office/drawing/2014/main" id="{E4EE75FC-4FBF-4620-A596-D6B3C7477B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09"/>
          <a:stretch/>
        </p:blipFill>
        <p:spPr>
          <a:xfrm>
            <a:off x="6699111" y="29199"/>
            <a:ext cx="727526" cy="609600"/>
          </a:xfrm>
          <a:prstGeom prst="rect">
            <a:avLst/>
          </a:prstGeom>
        </p:spPr>
      </p:pic>
      <p:pic>
        <p:nvPicPr>
          <p:cNvPr id="59" name="Слика 36">
            <a:extLst>
              <a:ext uri="{FF2B5EF4-FFF2-40B4-BE49-F238E27FC236}">
                <a16:creationId xmlns:a16="http://schemas.microsoft.com/office/drawing/2014/main" id="{AE0D250A-37E6-43C8-9FFD-74000770D8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243"/>
          <a:stretch/>
        </p:blipFill>
        <p:spPr>
          <a:xfrm>
            <a:off x="3780179" y="3692021"/>
            <a:ext cx="2992912" cy="1216056"/>
          </a:xfrm>
          <a:prstGeom prst="rect">
            <a:avLst/>
          </a:prstGeom>
        </p:spPr>
      </p:pic>
      <p:pic>
        <p:nvPicPr>
          <p:cNvPr id="60" name="Слика 39">
            <a:extLst>
              <a:ext uri="{FF2B5EF4-FFF2-40B4-BE49-F238E27FC236}">
                <a16:creationId xmlns:a16="http://schemas.microsoft.com/office/drawing/2014/main" id="{0D65B37D-6CA2-4538-97DA-6286452FB8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243"/>
          <a:stretch/>
        </p:blipFill>
        <p:spPr>
          <a:xfrm>
            <a:off x="1453044" y="3692021"/>
            <a:ext cx="2992912" cy="1216056"/>
          </a:xfrm>
          <a:prstGeom prst="rect">
            <a:avLst/>
          </a:prstGeom>
        </p:spPr>
      </p:pic>
      <p:pic>
        <p:nvPicPr>
          <p:cNvPr id="61" name="Слика 41">
            <a:extLst>
              <a:ext uri="{FF2B5EF4-FFF2-40B4-BE49-F238E27FC236}">
                <a16:creationId xmlns:a16="http://schemas.microsoft.com/office/drawing/2014/main" id="{1BF422EF-8789-484A-B1DD-D84602E950F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791"/>
          <a:stretch/>
        </p:blipFill>
        <p:spPr>
          <a:xfrm>
            <a:off x="-15149" y="4499890"/>
            <a:ext cx="1794671" cy="1457437"/>
          </a:xfrm>
          <a:prstGeom prst="rect">
            <a:avLst/>
          </a:prstGeom>
        </p:spPr>
      </p:pic>
      <p:pic>
        <p:nvPicPr>
          <p:cNvPr id="62" name="Слика 35">
            <a:extLst>
              <a:ext uri="{FF2B5EF4-FFF2-40B4-BE49-F238E27FC236}">
                <a16:creationId xmlns:a16="http://schemas.microsoft.com/office/drawing/2014/main" id="{85D31911-6FF6-419B-9677-370900FD4E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243"/>
          <a:stretch/>
        </p:blipFill>
        <p:spPr>
          <a:xfrm>
            <a:off x="-1627575" y="3828797"/>
            <a:ext cx="15662931" cy="229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0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6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11146 0.493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2467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08242 0.5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28727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2943 0.4840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2419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0.07708 0.3930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1965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06758 0.5745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2872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00221 0.3388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694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3711 0.5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2847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0.0427 0.4671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2335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1497 0.3930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" y="19653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0.00482 0.4840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2419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01133 0.571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" y="2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6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1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100"/>
                            </p:stCondLst>
                            <p:childTnLst>
                              <p:par>
                                <p:cTn id="110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600"/>
                            </p:stCondLst>
                            <p:childTnLst>
                              <p:par>
                                <p:cTn id="1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600"/>
                            </p:stCondLst>
                            <p:childTnLst>
                              <p:par>
                                <p:cTn id="1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600"/>
                            </p:stCondLst>
                            <p:childTnLst>
                              <p:par>
                                <p:cTn id="1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7800"/>
                            </p:stCondLst>
                            <p:childTnLst>
                              <p:par>
                                <p:cTn id="1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11146 0.49352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24676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08242 0.57454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28727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02943 0.48403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2419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07708 0.39306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19653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06758 0.57454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28727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00221 0.33889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6944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-0.03711 0.56968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28472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0.0427 0.46713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2335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1497 0.39306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" y="19653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0.00482 0.48403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24190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0.01133 0.5713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" y="2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9800"/>
                            </p:stCondLst>
                            <p:childTnLst>
                              <p:par>
                                <p:cTn id="1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0300"/>
                            </p:stCondLst>
                            <p:childTnLst>
                              <p:par>
                                <p:cTn id="2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0300"/>
                            </p:stCondLst>
                            <p:childTnLst>
                              <p:par>
                                <p:cTn id="2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800"/>
                            </p:stCondLst>
                            <p:childTnLst>
                              <p:par>
                                <p:cTn id="2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1800"/>
                            </p:stCondLst>
                            <p:childTnLst>
                              <p:par>
                                <p:cTn id="22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а 22">
            <a:extLst>
              <a:ext uri="{FF2B5EF4-FFF2-40B4-BE49-F238E27FC236}">
                <a16:creationId xmlns:a16="http://schemas.microsoft.com/office/drawing/2014/main" id="{C08A02CC-65A7-49C5-9E4F-F741CE74329D}"/>
              </a:ext>
            </a:extLst>
          </p:cNvPr>
          <p:cNvGrpSpPr/>
          <p:nvPr/>
        </p:nvGrpSpPr>
        <p:grpSpPr>
          <a:xfrm>
            <a:off x="10713720" y="5227166"/>
            <a:ext cx="1911134" cy="1630834"/>
            <a:chOff x="6096000" y="2837295"/>
            <a:chExt cx="1911134" cy="1630834"/>
          </a:xfrm>
        </p:grpSpPr>
        <p:pic>
          <p:nvPicPr>
            <p:cNvPr id="24" name="Слика 23">
              <a:extLst>
                <a:ext uri="{FF2B5EF4-FFF2-40B4-BE49-F238E27FC236}">
                  <a16:creationId xmlns:a16="http://schemas.microsoft.com/office/drawing/2014/main" id="{59E6EF9C-7C0A-41FB-8E08-CFA50DD7A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7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67"/>
            <a:stretch/>
          </p:blipFill>
          <p:spPr>
            <a:xfrm rot="2297360">
              <a:off x="6096000" y="2837295"/>
              <a:ext cx="1911134" cy="1630834"/>
            </a:xfrm>
            <a:prstGeom prst="rect">
              <a:avLst/>
            </a:prstGeom>
          </p:spPr>
        </p:pic>
        <p:sp>
          <p:nvSpPr>
            <p:cNvPr id="25" name="Оквир за текст 24">
              <a:extLst>
                <a:ext uri="{FF2B5EF4-FFF2-40B4-BE49-F238E27FC236}">
                  <a16:creationId xmlns:a16="http://schemas.microsoft.com/office/drawing/2014/main" id="{86575092-6256-457B-9C85-92305A6158A4}"/>
                </a:ext>
              </a:extLst>
            </p:cNvPr>
            <p:cNvSpPr txBox="1"/>
            <p:nvPr/>
          </p:nvSpPr>
          <p:spPr>
            <a:xfrm>
              <a:off x="6808411" y="3267991"/>
              <a:ext cx="486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44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4</a:t>
              </a:r>
            </a:p>
          </p:txBody>
        </p:sp>
      </p:grpSp>
      <p:sp>
        <p:nvSpPr>
          <p:cNvPr id="6" name="Оквир за текст 5">
            <a:extLst>
              <a:ext uri="{FF2B5EF4-FFF2-40B4-BE49-F238E27FC236}">
                <a16:creationId xmlns:a16="http://schemas.microsoft.com/office/drawing/2014/main" id="{07BB4EF5-672E-4FAC-9B82-3FB5FCA191B4}"/>
              </a:ext>
            </a:extLst>
          </p:cNvPr>
          <p:cNvSpPr txBox="1"/>
          <p:nvPr/>
        </p:nvSpPr>
        <p:spPr>
          <a:xfrm>
            <a:off x="1922627" y="256383"/>
            <a:ext cx="834674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15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Изградња и дизајнирање парка</a:t>
            </a:r>
          </a:p>
        </p:txBody>
      </p:sp>
    </p:spTree>
    <p:extLst>
      <p:ext uri="{BB962C8B-B14F-4D97-AF65-F5344CB8AC3E}">
        <p14:creationId xmlns:p14="http://schemas.microsoft.com/office/powerpoint/2010/main" val="98069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а 22">
            <a:extLst>
              <a:ext uri="{FF2B5EF4-FFF2-40B4-BE49-F238E27FC236}">
                <a16:creationId xmlns:a16="http://schemas.microsoft.com/office/drawing/2014/main" id="{C08A02CC-65A7-49C5-9E4F-F741CE74329D}"/>
              </a:ext>
            </a:extLst>
          </p:cNvPr>
          <p:cNvGrpSpPr/>
          <p:nvPr/>
        </p:nvGrpSpPr>
        <p:grpSpPr>
          <a:xfrm>
            <a:off x="10713720" y="5227166"/>
            <a:ext cx="1911134" cy="1630834"/>
            <a:chOff x="6096000" y="2837295"/>
            <a:chExt cx="1911134" cy="1630834"/>
          </a:xfrm>
        </p:grpSpPr>
        <p:pic>
          <p:nvPicPr>
            <p:cNvPr id="24" name="Слика 23">
              <a:extLst>
                <a:ext uri="{FF2B5EF4-FFF2-40B4-BE49-F238E27FC236}">
                  <a16:creationId xmlns:a16="http://schemas.microsoft.com/office/drawing/2014/main" id="{59E6EF9C-7C0A-41FB-8E08-CFA50DD7A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7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67"/>
            <a:stretch/>
          </p:blipFill>
          <p:spPr>
            <a:xfrm rot="2297360">
              <a:off x="6096000" y="2837295"/>
              <a:ext cx="1911134" cy="1630834"/>
            </a:xfrm>
            <a:prstGeom prst="rect">
              <a:avLst/>
            </a:prstGeom>
          </p:spPr>
        </p:pic>
        <p:sp>
          <p:nvSpPr>
            <p:cNvPr id="25" name="Оквир за текст 24">
              <a:extLst>
                <a:ext uri="{FF2B5EF4-FFF2-40B4-BE49-F238E27FC236}">
                  <a16:creationId xmlns:a16="http://schemas.microsoft.com/office/drawing/2014/main" id="{86575092-6256-457B-9C85-92305A6158A4}"/>
                </a:ext>
              </a:extLst>
            </p:cNvPr>
            <p:cNvSpPr txBox="1"/>
            <p:nvPr/>
          </p:nvSpPr>
          <p:spPr>
            <a:xfrm>
              <a:off x="6808411" y="3267991"/>
              <a:ext cx="486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44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4</a:t>
              </a:r>
            </a:p>
          </p:txBody>
        </p:sp>
      </p:grpSp>
      <p:sp>
        <p:nvSpPr>
          <p:cNvPr id="6" name="Оквир за текст 5">
            <a:extLst>
              <a:ext uri="{FF2B5EF4-FFF2-40B4-BE49-F238E27FC236}">
                <a16:creationId xmlns:a16="http://schemas.microsoft.com/office/drawing/2014/main" id="{07BB4EF5-672E-4FAC-9B82-3FB5FCA191B4}"/>
              </a:ext>
            </a:extLst>
          </p:cNvPr>
          <p:cNvSpPr txBox="1"/>
          <p:nvPr/>
        </p:nvSpPr>
        <p:spPr>
          <a:xfrm>
            <a:off x="0" y="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72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Изградња парка</a:t>
            </a:r>
          </a:p>
        </p:txBody>
      </p:sp>
      <p:sp>
        <p:nvSpPr>
          <p:cNvPr id="7" name="Оквир за текст 5">
            <a:extLst>
              <a:ext uri="{FF2B5EF4-FFF2-40B4-BE49-F238E27FC236}">
                <a16:creationId xmlns:a16="http://schemas.microsoft.com/office/drawing/2014/main" id="{89D32673-E81D-4313-A8E7-CCE098FC9617}"/>
              </a:ext>
            </a:extLst>
          </p:cNvPr>
          <p:cNvSpPr txBox="1"/>
          <p:nvPr/>
        </p:nvSpPr>
        <p:spPr>
          <a:xfrm>
            <a:off x="0" y="2047532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+mj-lt"/>
              <a:buAutoNum type="arabicPeriod"/>
            </a:pPr>
            <a:r>
              <a:rPr lang="sr-Cyrl-RS" sz="54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Квалитет земљишта</a:t>
            </a:r>
          </a:p>
          <a:p>
            <a:pPr marL="1143000" indent="-1143000">
              <a:buFont typeface="+mj-lt"/>
              <a:buAutoNum type="arabicPeriod"/>
            </a:pPr>
            <a:r>
              <a:rPr lang="sr-Cyrl-RS" sz="54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Квалитет ваздуха</a:t>
            </a:r>
          </a:p>
          <a:p>
            <a:pPr marL="1143000" indent="-1143000">
              <a:buFont typeface="+mj-lt"/>
              <a:buAutoNum type="arabicPeriod"/>
            </a:pPr>
            <a:r>
              <a:rPr lang="sr-Cyrl-RS" sz="54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Место предвиђено за изградњу</a:t>
            </a:r>
          </a:p>
        </p:txBody>
      </p:sp>
    </p:spTree>
    <p:extLst>
      <p:ext uri="{BB962C8B-B14F-4D97-AF65-F5344CB8AC3E}">
        <p14:creationId xmlns:p14="http://schemas.microsoft.com/office/powerpoint/2010/main" val="3037187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а 22">
            <a:extLst>
              <a:ext uri="{FF2B5EF4-FFF2-40B4-BE49-F238E27FC236}">
                <a16:creationId xmlns:a16="http://schemas.microsoft.com/office/drawing/2014/main" id="{C08A02CC-65A7-49C5-9E4F-F741CE74329D}"/>
              </a:ext>
            </a:extLst>
          </p:cNvPr>
          <p:cNvGrpSpPr/>
          <p:nvPr/>
        </p:nvGrpSpPr>
        <p:grpSpPr>
          <a:xfrm>
            <a:off x="10713720" y="5227166"/>
            <a:ext cx="1911134" cy="1630834"/>
            <a:chOff x="6096000" y="2837295"/>
            <a:chExt cx="1911134" cy="1630834"/>
          </a:xfrm>
        </p:grpSpPr>
        <p:pic>
          <p:nvPicPr>
            <p:cNvPr id="24" name="Слика 23">
              <a:extLst>
                <a:ext uri="{FF2B5EF4-FFF2-40B4-BE49-F238E27FC236}">
                  <a16:creationId xmlns:a16="http://schemas.microsoft.com/office/drawing/2014/main" id="{59E6EF9C-7C0A-41FB-8E08-CFA50DD7A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7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67"/>
            <a:stretch/>
          </p:blipFill>
          <p:spPr>
            <a:xfrm rot="2297360">
              <a:off x="6096000" y="2837295"/>
              <a:ext cx="1911134" cy="1630834"/>
            </a:xfrm>
            <a:prstGeom prst="rect">
              <a:avLst/>
            </a:prstGeom>
          </p:spPr>
        </p:pic>
        <p:sp>
          <p:nvSpPr>
            <p:cNvPr id="25" name="Оквир за текст 24">
              <a:extLst>
                <a:ext uri="{FF2B5EF4-FFF2-40B4-BE49-F238E27FC236}">
                  <a16:creationId xmlns:a16="http://schemas.microsoft.com/office/drawing/2014/main" id="{86575092-6256-457B-9C85-92305A6158A4}"/>
                </a:ext>
              </a:extLst>
            </p:cNvPr>
            <p:cNvSpPr txBox="1"/>
            <p:nvPr/>
          </p:nvSpPr>
          <p:spPr>
            <a:xfrm>
              <a:off x="6808411" y="3267991"/>
              <a:ext cx="486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44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5</a:t>
              </a:r>
            </a:p>
          </p:txBody>
        </p:sp>
      </p:grpSp>
      <p:sp>
        <p:nvSpPr>
          <p:cNvPr id="7" name="Оквир за текст 6">
            <a:extLst>
              <a:ext uri="{FF2B5EF4-FFF2-40B4-BE49-F238E27FC236}">
                <a16:creationId xmlns:a16="http://schemas.microsoft.com/office/drawing/2014/main" id="{E9F083E5-C657-477B-97C1-E83027D67E0B}"/>
              </a:ext>
            </a:extLst>
          </p:cNvPr>
          <p:cNvSpPr txBox="1"/>
          <p:nvPr/>
        </p:nvSpPr>
        <p:spPr>
          <a:xfrm>
            <a:off x="5218616" y="2559398"/>
            <a:ext cx="69733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6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Фредрик Лав Олмстед</a:t>
            </a:r>
          </a:p>
          <a:p>
            <a:pPr algn="ctr"/>
            <a:r>
              <a:rPr lang="sr-Cyrl-RS" sz="6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1822-1903</a:t>
            </a:r>
          </a:p>
        </p:txBody>
      </p:sp>
      <p:pic>
        <p:nvPicPr>
          <p:cNvPr id="8" name="Picture 2" descr="Резултат слика за frederick law olmsted">
            <a:extLst>
              <a:ext uri="{FF2B5EF4-FFF2-40B4-BE49-F238E27FC236}">
                <a16:creationId xmlns:a16="http://schemas.microsoft.com/office/drawing/2014/main" id="{DC55761C-0529-47F9-BC8C-306F46C9B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557" y="172683"/>
            <a:ext cx="4816204" cy="651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Резултат слика за frederick law olmsted">
            <a:extLst>
              <a:ext uri="{FF2B5EF4-FFF2-40B4-BE49-F238E27FC236}">
                <a16:creationId xmlns:a16="http://schemas.microsoft.com/office/drawing/2014/main" id="{EC672330-FBC5-42B5-A1D2-245C12593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2372" y="342679"/>
            <a:ext cx="4165587" cy="617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квир за текст 6">
            <a:extLst>
              <a:ext uri="{FF2B5EF4-FFF2-40B4-BE49-F238E27FC236}">
                <a16:creationId xmlns:a16="http://schemas.microsoft.com/office/drawing/2014/main" id="{8150114A-D43A-40DF-B003-91B11805FCAB}"/>
              </a:ext>
            </a:extLst>
          </p:cNvPr>
          <p:cNvSpPr txBox="1"/>
          <p:nvPr/>
        </p:nvSpPr>
        <p:spPr>
          <a:xfrm>
            <a:off x="5263500" y="74951"/>
            <a:ext cx="68836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6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Дизајнирање паркова</a:t>
            </a:r>
          </a:p>
        </p:txBody>
      </p:sp>
    </p:spTree>
    <p:extLst>
      <p:ext uri="{BB962C8B-B14F-4D97-AF65-F5344CB8AC3E}">
        <p14:creationId xmlns:p14="http://schemas.microsoft.com/office/powerpoint/2010/main" val="422100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2CDBB75-7364-4760-87E4-887E524E899A}"/>
              </a:ext>
            </a:extLst>
          </p:cNvPr>
          <p:cNvGrpSpPr/>
          <p:nvPr/>
        </p:nvGrpSpPr>
        <p:grpSpPr>
          <a:xfrm>
            <a:off x="159026" y="623581"/>
            <a:ext cx="11875148" cy="5588305"/>
            <a:chOff x="159026" y="623581"/>
            <a:chExt cx="11875148" cy="55883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EFA20B1-5339-464F-8BAB-109132C68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26" y="623581"/>
              <a:ext cx="11875148" cy="5588305"/>
            </a:xfrm>
            <a:prstGeom prst="rect">
              <a:avLst/>
            </a:prstGeom>
          </p:spPr>
        </p:pic>
        <p:sp>
          <p:nvSpPr>
            <p:cNvPr id="18" name="Оквир за текст 2">
              <a:extLst>
                <a:ext uri="{FF2B5EF4-FFF2-40B4-BE49-F238E27FC236}">
                  <a16:creationId xmlns:a16="http://schemas.microsoft.com/office/drawing/2014/main" id="{89404650-4B7D-4F8D-927F-46CAB9E2FD0B}"/>
                </a:ext>
              </a:extLst>
            </p:cNvPr>
            <p:cNvSpPr txBox="1"/>
            <p:nvPr/>
          </p:nvSpPr>
          <p:spPr>
            <a:xfrm>
              <a:off x="279558" y="5457807"/>
              <a:ext cx="7502148" cy="5847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The Central Park in Manhattan, New York.</a:t>
              </a:r>
              <a:endParaRPr lang="sr-Cyrl-RS" sz="8800" dirty="0">
                <a:solidFill>
                  <a:schemeClr val="bg1"/>
                </a:solidFill>
                <a:latin typeface="Bahnschrift Light SemiCondensed" panose="020B0502040204020203" pitchFamily="34" charset="0"/>
              </a:endParaRPr>
            </a:p>
          </p:txBody>
        </p:sp>
        <p:sp>
          <p:nvSpPr>
            <p:cNvPr id="20" name="Оквир за текст 2">
              <a:extLst>
                <a:ext uri="{FF2B5EF4-FFF2-40B4-BE49-F238E27FC236}">
                  <a16:creationId xmlns:a16="http://schemas.microsoft.com/office/drawing/2014/main" id="{CD969CE7-5DAD-458B-84DD-6B2C7C542C81}"/>
                </a:ext>
              </a:extLst>
            </p:cNvPr>
            <p:cNvSpPr txBox="1"/>
            <p:nvPr/>
          </p:nvSpPr>
          <p:spPr>
            <a:xfrm>
              <a:off x="279558" y="5560304"/>
              <a:ext cx="7502148" cy="5847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The Central Park in Manhattan, New York.</a:t>
              </a:r>
              <a:endParaRPr lang="sr-Cyrl-RS" sz="8800" dirty="0">
                <a:solidFill>
                  <a:schemeClr val="bg1"/>
                </a:solidFill>
                <a:latin typeface="Bahnschrift Light SemiCondensed" panose="020B050204020402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B7B7911-2A3D-42E8-AD21-7FD7B4BE1E41}"/>
              </a:ext>
            </a:extLst>
          </p:cNvPr>
          <p:cNvGrpSpPr/>
          <p:nvPr/>
        </p:nvGrpSpPr>
        <p:grpSpPr>
          <a:xfrm>
            <a:off x="257923" y="855324"/>
            <a:ext cx="11775051" cy="5262855"/>
            <a:chOff x="208474" y="815418"/>
            <a:chExt cx="11775051" cy="526285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A2E500B-F8C2-4244-A139-5D07B5AB0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474" y="815418"/>
              <a:ext cx="11775051" cy="5262855"/>
            </a:xfrm>
            <a:prstGeom prst="rect">
              <a:avLst/>
            </a:prstGeom>
          </p:spPr>
        </p:pic>
        <p:sp>
          <p:nvSpPr>
            <p:cNvPr id="27" name="Оквир за текст 2">
              <a:extLst>
                <a:ext uri="{FF2B5EF4-FFF2-40B4-BE49-F238E27FC236}">
                  <a16:creationId xmlns:a16="http://schemas.microsoft.com/office/drawing/2014/main" id="{81B23632-8F48-4A61-8E09-C53D11FC63D9}"/>
                </a:ext>
              </a:extLst>
            </p:cNvPr>
            <p:cNvSpPr txBox="1"/>
            <p:nvPr/>
          </p:nvSpPr>
          <p:spPr>
            <a:xfrm>
              <a:off x="228909" y="5257766"/>
              <a:ext cx="4547446" cy="7078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r-Cyrl-RS" sz="40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Нијагарини водопади</a:t>
              </a:r>
              <a:endParaRPr lang="sr-Cyrl-RS" sz="11500" dirty="0">
                <a:solidFill>
                  <a:schemeClr val="bg1"/>
                </a:solidFill>
                <a:latin typeface="Bahnschrift Light SemiCondensed" panose="020B0502040204020203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B54B4B2-D904-4394-8251-3A5C7C939A4D}"/>
              </a:ext>
            </a:extLst>
          </p:cNvPr>
          <p:cNvGrpSpPr/>
          <p:nvPr/>
        </p:nvGrpSpPr>
        <p:grpSpPr>
          <a:xfrm>
            <a:off x="96870" y="761617"/>
            <a:ext cx="11998259" cy="5299512"/>
            <a:chOff x="91980" y="712921"/>
            <a:chExt cx="12106935" cy="534820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869DFA8-5DC0-4220-8931-04CABA724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80" y="712921"/>
              <a:ext cx="12106935" cy="5348208"/>
            </a:xfrm>
            <a:prstGeom prst="rect">
              <a:avLst/>
            </a:prstGeom>
          </p:spPr>
        </p:pic>
        <p:sp>
          <p:nvSpPr>
            <p:cNvPr id="31" name="Оквир за текст 2">
              <a:extLst>
                <a:ext uri="{FF2B5EF4-FFF2-40B4-BE49-F238E27FC236}">
                  <a16:creationId xmlns:a16="http://schemas.microsoft.com/office/drawing/2014/main" id="{D3C38E5C-56D3-4883-9593-DB10C7AE3640}"/>
                </a:ext>
              </a:extLst>
            </p:cNvPr>
            <p:cNvSpPr txBox="1"/>
            <p:nvPr/>
          </p:nvSpPr>
          <p:spPr>
            <a:xfrm>
              <a:off x="286930" y="5307050"/>
              <a:ext cx="5036695" cy="7078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Mount Royal - Montreal</a:t>
              </a:r>
              <a:endParaRPr lang="sr-Cyrl-RS" sz="11500" dirty="0">
                <a:solidFill>
                  <a:schemeClr val="bg1"/>
                </a:solidFill>
                <a:latin typeface="Bahnschrift Light SemiCondensed" panose="020B0502040204020203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CA5F221-607E-4AEC-9B91-4C5CB3BF4C24}"/>
              </a:ext>
            </a:extLst>
          </p:cNvPr>
          <p:cNvGrpSpPr/>
          <p:nvPr/>
        </p:nvGrpSpPr>
        <p:grpSpPr>
          <a:xfrm>
            <a:off x="149247" y="521280"/>
            <a:ext cx="10729640" cy="6085451"/>
            <a:chOff x="149247" y="521280"/>
            <a:chExt cx="10729640" cy="608545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C041F2B-A1A0-4019-81D7-2929487EC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0503" y="521280"/>
              <a:ext cx="8818384" cy="5623799"/>
            </a:xfrm>
            <a:prstGeom prst="rect">
              <a:avLst/>
            </a:prstGeom>
          </p:spPr>
        </p:pic>
        <p:sp>
          <p:nvSpPr>
            <p:cNvPr id="33" name="Оквир за текст 2">
              <a:extLst>
                <a:ext uri="{FF2B5EF4-FFF2-40B4-BE49-F238E27FC236}">
                  <a16:creationId xmlns:a16="http://schemas.microsoft.com/office/drawing/2014/main" id="{037422CE-57AC-44CB-9B67-126E86289E78}"/>
                </a:ext>
              </a:extLst>
            </p:cNvPr>
            <p:cNvSpPr txBox="1"/>
            <p:nvPr/>
          </p:nvSpPr>
          <p:spPr>
            <a:xfrm>
              <a:off x="149247" y="5898845"/>
              <a:ext cx="5442084" cy="7078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Highland Park - Minnesota</a:t>
              </a:r>
              <a:endParaRPr lang="sr-Cyrl-RS" sz="11500" dirty="0">
                <a:solidFill>
                  <a:schemeClr val="bg1"/>
                </a:solidFill>
                <a:latin typeface="Bahnschrift Light SemiCondensed" panose="020B0502040204020203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F7ADA06-B64D-4E4A-8566-EE33F00C2EBB}"/>
              </a:ext>
            </a:extLst>
          </p:cNvPr>
          <p:cNvGrpSpPr/>
          <p:nvPr/>
        </p:nvGrpSpPr>
        <p:grpSpPr>
          <a:xfrm>
            <a:off x="651519" y="623581"/>
            <a:ext cx="10980876" cy="5771843"/>
            <a:chOff x="651519" y="623581"/>
            <a:chExt cx="10980876" cy="57718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D812DF1-21CF-4AC2-8C35-4053478BD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9" y="623581"/>
              <a:ext cx="10980876" cy="5771843"/>
            </a:xfrm>
            <a:prstGeom prst="rect">
              <a:avLst/>
            </a:prstGeom>
          </p:spPr>
        </p:pic>
        <p:sp>
          <p:nvSpPr>
            <p:cNvPr id="40" name="Оквир за текст 2">
              <a:extLst>
                <a:ext uri="{FF2B5EF4-FFF2-40B4-BE49-F238E27FC236}">
                  <a16:creationId xmlns:a16="http://schemas.microsoft.com/office/drawing/2014/main" id="{80BF717D-F6E5-407A-98AF-1DF0DE2F5F93}"/>
                </a:ext>
              </a:extLst>
            </p:cNvPr>
            <p:cNvSpPr txBox="1"/>
            <p:nvPr/>
          </p:nvSpPr>
          <p:spPr>
            <a:xfrm>
              <a:off x="869935" y="5651615"/>
              <a:ext cx="3237876" cy="7078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Thomspon</a:t>
              </a:r>
              <a:r>
                <a:rPr lang="en-US" sz="40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 Park</a:t>
              </a:r>
              <a:endParaRPr lang="sr-Cyrl-RS" sz="11500" dirty="0">
                <a:solidFill>
                  <a:schemeClr val="bg1"/>
                </a:solidFill>
                <a:latin typeface="Bahnschrift Light SemiCondensed" panose="020B0502040204020203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4502DB1-A8CE-4C97-AA6D-F847E397B669}"/>
              </a:ext>
            </a:extLst>
          </p:cNvPr>
          <p:cNvGrpSpPr/>
          <p:nvPr/>
        </p:nvGrpSpPr>
        <p:grpSpPr>
          <a:xfrm>
            <a:off x="1284640" y="115491"/>
            <a:ext cx="9753600" cy="6515100"/>
            <a:chOff x="1284640" y="115491"/>
            <a:chExt cx="9753600" cy="65151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08EA6CD-8058-40C3-8970-FA280D0E5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4640" y="115491"/>
              <a:ext cx="9753600" cy="6515100"/>
            </a:xfrm>
            <a:prstGeom prst="rect">
              <a:avLst/>
            </a:prstGeom>
          </p:spPr>
        </p:pic>
        <p:sp>
          <p:nvSpPr>
            <p:cNvPr id="43" name="Оквир за текст 2">
              <a:extLst>
                <a:ext uri="{FF2B5EF4-FFF2-40B4-BE49-F238E27FC236}">
                  <a16:creationId xmlns:a16="http://schemas.microsoft.com/office/drawing/2014/main" id="{17996259-DC69-41DB-BB88-DAAE178C2EFC}"/>
                </a:ext>
              </a:extLst>
            </p:cNvPr>
            <p:cNvSpPr txBox="1"/>
            <p:nvPr/>
          </p:nvSpPr>
          <p:spPr>
            <a:xfrm>
              <a:off x="1450800" y="5776166"/>
              <a:ext cx="5036695" cy="7078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r-Cyrl-RS" sz="40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Систем </a:t>
              </a:r>
              <a:r>
                <a:rPr lang="sr-Latn-RS" sz="4000" i="1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Buffalo </a:t>
              </a:r>
              <a:r>
                <a:rPr lang="sr-Cyrl-RS" sz="4000" i="1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 </a:t>
              </a:r>
              <a:r>
                <a:rPr lang="sr-Cyrl-RS" sz="40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паркова</a:t>
              </a:r>
              <a:endParaRPr lang="sr-Cyrl-RS" sz="11500" dirty="0">
                <a:solidFill>
                  <a:schemeClr val="bg1"/>
                </a:solidFill>
                <a:latin typeface="Bahnschrift Light SemiCondensed" panose="020B0502040204020203" pitchFamily="34" charset="0"/>
              </a:endParaRPr>
            </a:p>
          </p:txBody>
        </p:sp>
      </p:grpSp>
      <p:grpSp>
        <p:nvGrpSpPr>
          <p:cNvPr id="23" name="Група 22">
            <a:extLst>
              <a:ext uri="{FF2B5EF4-FFF2-40B4-BE49-F238E27FC236}">
                <a16:creationId xmlns:a16="http://schemas.microsoft.com/office/drawing/2014/main" id="{C08A02CC-65A7-49C5-9E4F-F741CE74329D}"/>
              </a:ext>
            </a:extLst>
          </p:cNvPr>
          <p:cNvGrpSpPr/>
          <p:nvPr/>
        </p:nvGrpSpPr>
        <p:grpSpPr>
          <a:xfrm>
            <a:off x="10713720" y="5227166"/>
            <a:ext cx="1911134" cy="1630834"/>
            <a:chOff x="6096000" y="2837295"/>
            <a:chExt cx="1911134" cy="1630834"/>
          </a:xfrm>
        </p:grpSpPr>
        <p:sp>
          <p:nvSpPr>
            <p:cNvPr id="25" name="Оквир за текст 24">
              <a:extLst>
                <a:ext uri="{FF2B5EF4-FFF2-40B4-BE49-F238E27FC236}">
                  <a16:creationId xmlns:a16="http://schemas.microsoft.com/office/drawing/2014/main" id="{86575092-6256-457B-9C85-92305A6158A4}"/>
                </a:ext>
              </a:extLst>
            </p:cNvPr>
            <p:cNvSpPr txBox="1"/>
            <p:nvPr/>
          </p:nvSpPr>
          <p:spPr>
            <a:xfrm>
              <a:off x="6808411" y="3267991"/>
              <a:ext cx="486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44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5</a:t>
              </a:r>
            </a:p>
          </p:txBody>
        </p:sp>
        <p:pic>
          <p:nvPicPr>
            <p:cNvPr id="24" name="Слика 23">
              <a:extLst>
                <a:ext uri="{FF2B5EF4-FFF2-40B4-BE49-F238E27FC236}">
                  <a16:creationId xmlns:a16="http://schemas.microsoft.com/office/drawing/2014/main" id="{59E6EF9C-7C0A-41FB-8E08-CFA50DD7A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7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67"/>
            <a:stretch/>
          </p:blipFill>
          <p:spPr>
            <a:xfrm rot="2297360">
              <a:off x="6096000" y="2837295"/>
              <a:ext cx="1911134" cy="163083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4AFF71B-82ED-4B26-933C-4CBB7A1CAB88}"/>
              </a:ext>
            </a:extLst>
          </p:cNvPr>
          <p:cNvGrpSpPr/>
          <p:nvPr/>
        </p:nvGrpSpPr>
        <p:grpSpPr>
          <a:xfrm>
            <a:off x="239610" y="195744"/>
            <a:ext cx="10749533" cy="6331064"/>
            <a:chOff x="239610" y="195744"/>
            <a:chExt cx="10749533" cy="633106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B11B7D3-B399-433D-BC56-0DEFC04C8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544" y="195744"/>
              <a:ext cx="9753599" cy="6288308"/>
            </a:xfrm>
            <a:prstGeom prst="rect">
              <a:avLst/>
            </a:prstGeom>
          </p:spPr>
        </p:pic>
        <p:sp>
          <p:nvSpPr>
            <p:cNvPr id="32" name="Оквир за текст 2">
              <a:extLst>
                <a:ext uri="{FF2B5EF4-FFF2-40B4-BE49-F238E27FC236}">
                  <a16:creationId xmlns:a16="http://schemas.microsoft.com/office/drawing/2014/main" id="{B5502142-B6C3-4962-A9BB-B5A50E4AF2DC}"/>
                </a:ext>
              </a:extLst>
            </p:cNvPr>
            <p:cNvSpPr txBox="1"/>
            <p:nvPr/>
          </p:nvSpPr>
          <p:spPr>
            <a:xfrm>
              <a:off x="239610" y="5818922"/>
              <a:ext cx="5036695" cy="7078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r-Latn-RS" sz="40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Kentucky Parks</a:t>
              </a:r>
              <a:endParaRPr lang="sr-Cyrl-RS" sz="11500" dirty="0">
                <a:solidFill>
                  <a:schemeClr val="bg1"/>
                </a:solidFill>
                <a:latin typeface="Bahnschrift Light SemiCondensed" panose="020B0502040204020203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42DFA3C-7671-45B7-81AD-0C9B807B04BB}"/>
              </a:ext>
            </a:extLst>
          </p:cNvPr>
          <p:cNvGrpSpPr/>
          <p:nvPr/>
        </p:nvGrpSpPr>
        <p:grpSpPr>
          <a:xfrm>
            <a:off x="239610" y="97183"/>
            <a:ext cx="11907896" cy="6657054"/>
            <a:chOff x="239610" y="97183"/>
            <a:chExt cx="11907896" cy="665705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A2345BF-181C-4E8F-8AD6-5833E1676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610" y="97183"/>
              <a:ext cx="11907896" cy="6657054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ECCF917-062C-468E-9748-69D9369F9D8C}"/>
                </a:ext>
              </a:extLst>
            </p:cNvPr>
            <p:cNvSpPr/>
            <p:nvPr/>
          </p:nvSpPr>
          <p:spPr>
            <a:xfrm>
              <a:off x="10899770" y="5089673"/>
              <a:ext cx="1237588" cy="1614188"/>
            </a:xfrm>
            <a:prstGeom prst="rect">
              <a:avLst/>
            </a:prstGeom>
            <a:solidFill>
              <a:srgbClr val="D6C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305950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-0.38893 -0.375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53" y="-1877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квир за текст 2">
            <a:extLst>
              <a:ext uri="{FF2B5EF4-FFF2-40B4-BE49-F238E27FC236}">
                <a16:creationId xmlns:a16="http://schemas.microsoft.com/office/drawing/2014/main" id="{6D6BDB3C-B28F-4BA3-92F8-C1F1173C2615}"/>
              </a:ext>
            </a:extLst>
          </p:cNvPr>
          <p:cNvSpPr txBox="1"/>
          <p:nvPr/>
        </p:nvSpPr>
        <p:spPr>
          <a:xfrm>
            <a:off x="0" y="6150114"/>
            <a:ext cx="12592593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Stanley park - </a:t>
            </a:r>
            <a:r>
              <a:rPr lang="en-US" sz="4000" dirty="0" err="1">
                <a:solidFill>
                  <a:schemeClr val="bg1"/>
                </a:solidFill>
                <a:latin typeface="Bahnschrift Light SemiCondensed" panose="020B0502040204020203" pitchFamily="34" charset="0"/>
              </a:rPr>
              <a:t>Vankuver</a:t>
            </a:r>
            <a:endParaRPr lang="sr-Cyrl-RS" sz="11500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8605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B8CB69-53D4-4D06-8268-79DA7FA95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1455" y="0"/>
            <a:ext cx="14154910" cy="6858000"/>
          </a:xfrm>
          <a:prstGeom prst="rect">
            <a:avLst/>
          </a:prstGeom>
        </p:spPr>
      </p:pic>
      <p:sp>
        <p:nvSpPr>
          <p:cNvPr id="5" name="Оквир за текст 2">
            <a:extLst>
              <a:ext uri="{FF2B5EF4-FFF2-40B4-BE49-F238E27FC236}">
                <a16:creationId xmlns:a16="http://schemas.microsoft.com/office/drawing/2014/main" id="{635D5146-3C49-4AD9-8DC3-0E1488B6DE24}"/>
              </a:ext>
            </a:extLst>
          </p:cNvPr>
          <p:cNvSpPr txBox="1"/>
          <p:nvPr/>
        </p:nvSpPr>
        <p:spPr>
          <a:xfrm>
            <a:off x="0" y="6150114"/>
            <a:ext cx="12592593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Monsanto park - Lisbon</a:t>
            </a:r>
            <a:endParaRPr lang="sr-Cyrl-RS" sz="11500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B81A95-55C2-43EA-8E3E-A41AB1F95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91" b="98825" l="246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635" y="0"/>
            <a:ext cx="5657958" cy="401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9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квир за текст 2">
            <a:extLst>
              <a:ext uri="{FF2B5EF4-FFF2-40B4-BE49-F238E27FC236}">
                <a16:creationId xmlns:a16="http://schemas.microsoft.com/office/drawing/2014/main" id="{5B333473-CE27-45B5-BBE8-74B24F2752F4}"/>
              </a:ext>
            </a:extLst>
          </p:cNvPr>
          <p:cNvSpPr txBox="1"/>
          <p:nvPr/>
        </p:nvSpPr>
        <p:spPr>
          <a:xfrm>
            <a:off x="0" y="6150114"/>
            <a:ext cx="12592593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Balboa park – San Diego</a:t>
            </a:r>
            <a:endParaRPr lang="sr-Cyrl-RS" sz="11500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29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квир за текст 2">
            <a:extLst>
              <a:ext uri="{FF2B5EF4-FFF2-40B4-BE49-F238E27FC236}">
                <a16:creationId xmlns:a16="http://schemas.microsoft.com/office/drawing/2014/main" id="{D659765F-5E36-49BE-9390-043F20067892}"/>
              </a:ext>
            </a:extLst>
          </p:cNvPr>
          <p:cNvSpPr txBox="1"/>
          <p:nvPr/>
        </p:nvSpPr>
        <p:spPr>
          <a:xfrm>
            <a:off x="0" y="6150114"/>
            <a:ext cx="12592593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Cyrl-RS" sz="4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Калемегдански парк – Београд </a:t>
            </a:r>
            <a:endParaRPr lang="sr-Cyrl-RS" sz="11500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939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6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oup 156">
            <a:extLst>
              <a:ext uri="{FF2B5EF4-FFF2-40B4-BE49-F238E27FC236}">
                <a16:creationId xmlns:a16="http://schemas.microsoft.com/office/drawing/2014/main" id="{416AF7C9-64E7-45A9-9F12-5134CDEBA6B3}"/>
              </a:ext>
            </a:extLst>
          </p:cNvPr>
          <p:cNvGrpSpPr/>
          <p:nvPr/>
        </p:nvGrpSpPr>
        <p:grpSpPr>
          <a:xfrm>
            <a:off x="2113438" y="2650973"/>
            <a:ext cx="871654" cy="1713025"/>
            <a:chOff x="-17507" y="1291272"/>
            <a:chExt cx="1085148" cy="2172344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9649C531-856E-45C3-AE8D-D27FCF85E13B}"/>
                </a:ext>
              </a:extLst>
            </p:cNvPr>
            <p:cNvSpPr/>
            <p:nvPr/>
          </p:nvSpPr>
          <p:spPr>
            <a:xfrm>
              <a:off x="413030" y="2041094"/>
              <a:ext cx="136477" cy="1422522"/>
            </a:xfrm>
            <a:prstGeom prst="rect">
              <a:avLst/>
            </a:prstGeom>
            <a:solidFill>
              <a:srgbClr val="721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613C9359-5ECA-4ED2-8BF1-3DACCB8E02F3}"/>
                </a:ext>
              </a:extLst>
            </p:cNvPr>
            <p:cNvGrpSpPr/>
            <p:nvPr/>
          </p:nvGrpSpPr>
          <p:grpSpPr>
            <a:xfrm rot="10533687">
              <a:off x="-17507" y="1291272"/>
              <a:ext cx="1085148" cy="1050704"/>
              <a:chOff x="1643396" y="1572421"/>
              <a:chExt cx="1114146" cy="1022957"/>
            </a:xfrm>
          </p:grpSpPr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8FDB78C-BE3D-4D29-A771-CFECC7222A77}"/>
                  </a:ext>
                </a:extLst>
              </p:cNvPr>
              <p:cNvSpPr/>
              <p:nvPr/>
            </p:nvSpPr>
            <p:spPr>
              <a:xfrm rot="18775285">
                <a:off x="1578106" y="1637711"/>
                <a:ext cx="941658" cy="811078"/>
              </a:xfrm>
              <a:custGeom>
                <a:avLst/>
                <a:gdLst>
                  <a:gd name="connsiteX0" fmla="*/ 850918 w 941658"/>
                  <a:gd name="connsiteY0" fmla="*/ 126739 h 811078"/>
                  <a:gd name="connsiteX1" fmla="*/ 928672 w 941658"/>
                  <a:gd name="connsiteY1" fmla="*/ 292837 h 811078"/>
                  <a:gd name="connsiteX2" fmla="*/ 929479 w 941658"/>
                  <a:gd name="connsiteY2" fmla="*/ 301281 h 811078"/>
                  <a:gd name="connsiteX3" fmla="*/ 938553 w 941658"/>
                  <a:gd name="connsiteY3" fmla="*/ 305952 h 811078"/>
                  <a:gd name="connsiteX4" fmla="*/ 941658 w 941658"/>
                  <a:gd name="connsiteY4" fmla="*/ 308502 h 811078"/>
                  <a:gd name="connsiteX5" fmla="*/ 159651 w 941658"/>
                  <a:gd name="connsiteY5" fmla="*/ 811078 h 811078"/>
                  <a:gd name="connsiteX6" fmla="*/ 158618 w 941658"/>
                  <a:gd name="connsiteY6" fmla="*/ 807412 h 811078"/>
                  <a:gd name="connsiteX7" fmla="*/ 157014 w 941658"/>
                  <a:gd name="connsiteY7" fmla="*/ 790635 h 811078"/>
                  <a:gd name="connsiteX8" fmla="*/ 107419 w 941658"/>
                  <a:gd name="connsiteY8" fmla="*/ 751826 h 811078"/>
                  <a:gd name="connsiteX9" fmla="*/ 0 w 941658"/>
                  <a:gd name="connsiteY9" fmla="*/ 505868 h 811078"/>
                  <a:gd name="connsiteX10" fmla="*/ 292837 w 941658"/>
                  <a:gd name="connsiteY10" fmla="*/ 165099 h 811078"/>
                  <a:gd name="connsiteX11" fmla="*/ 297973 w 941658"/>
                  <a:gd name="connsiteY11" fmla="*/ 164608 h 811078"/>
                  <a:gd name="connsiteX12" fmla="*/ 299471 w 941658"/>
                  <a:gd name="connsiteY12" fmla="*/ 161696 h 811078"/>
                  <a:gd name="connsiteX13" fmla="*/ 587903 w 941658"/>
                  <a:gd name="connsiteY13" fmla="*/ 0 h 811078"/>
                  <a:gd name="connsiteX14" fmla="*/ 850918 w 941658"/>
                  <a:gd name="connsiteY14" fmla="*/ 126739 h 81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1658" h="811078">
                    <a:moveTo>
                      <a:pt x="850918" y="126739"/>
                    </a:moveTo>
                    <a:cubicBezTo>
                      <a:pt x="889185" y="173318"/>
                      <a:pt x="916509" y="230166"/>
                      <a:pt x="928672" y="292837"/>
                    </a:cubicBezTo>
                    <a:lnTo>
                      <a:pt x="929479" y="301281"/>
                    </a:lnTo>
                    <a:lnTo>
                      <a:pt x="938553" y="305952"/>
                    </a:lnTo>
                    <a:lnTo>
                      <a:pt x="941658" y="308502"/>
                    </a:lnTo>
                    <a:lnTo>
                      <a:pt x="159651" y="811078"/>
                    </a:lnTo>
                    <a:lnTo>
                      <a:pt x="158618" y="807412"/>
                    </a:lnTo>
                    <a:lnTo>
                      <a:pt x="157014" y="790635"/>
                    </a:lnTo>
                    <a:lnTo>
                      <a:pt x="107419" y="751826"/>
                    </a:lnTo>
                    <a:cubicBezTo>
                      <a:pt x="41050" y="688880"/>
                      <a:pt x="0" y="601921"/>
                      <a:pt x="0" y="505868"/>
                    </a:cubicBezTo>
                    <a:cubicBezTo>
                      <a:pt x="0" y="337776"/>
                      <a:pt x="125716" y="197533"/>
                      <a:pt x="292837" y="165099"/>
                    </a:cubicBezTo>
                    <a:lnTo>
                      <a:pt x="297973" y="164608"/>
                    </a:lnTo>
                    <a:lnTo>
                      <a:pt x="299471" y="161696"/>
                    </a:lnTo>
                    <a:cubicBezTo>
                      <a:pt x="361980" y="64140"/>
                      <a:pt x="467837" y="-1"/>
                      <a:pt x="587903" y="0"/>
                    </a:cubicBezTo>
                    <a:cubicBezTo>
                      <a:pt x="692960" y="0"/>
                      <a:pt x="787139" y="49107"/>
                      <a:pt x="850918" y="126739"/>
                    </a:cubicBezTo>
                    <a:close/>
                  </a:path>
                </a:pathLst>
              </a:custGeom>
              <a:solidFill>
                <a:srgbClr val="3552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C0D70BF4-E848-4DBD-BE97-52E8F042041C}"/>
                  </a:ext>
                </a:extLst>
              </p:cNvPr>
              <p:cNvSpPr/>
              <p:nvPr/>
            </p:nvSpPr>
            <p:spPr>
              <a:xfrm rot="18775285" flipH="1" flipV="1">
                <a:off x="1881174" y="1719010"/>
                <a:ext cx="941658" cy="811078"/>
              </a:xfrm>
              <a:custGeom>
                <a:avLst/>
                <a:gdLst>
                  <a:gd name="connsiteX0" fmla="*/ 850918 w 941658"/>
                  <a:gd name="connsiteY0" fmla="*/ 126739 h 811078"/>
                  <a:gd name="connsiteX1" fmla="*/ 928672 w 941658"/>
                  <a:gd name="connsiteY1" fmla="*/ 292837 h 811078"/>
                  <a:gd name="connsiteX2" fmla="*/ 929479 w 941658"/>
                  <a:gd name="connsiteY2" fmla="*/ 301281 h 811078"/>
                  <a:gd name="connsiteX3" fmla="*/ 938553 w 941658"/>
                  <a:gd name="connsiteY3" fmla="*/ 305952 h 811078"/>
                  <a:gd name="connsiteX4" fmla="*/ 941658 w 941658"/>
                  <a:gd name="connsiteY4" fmla="*/ 308502 h 811078"/>
                  <a:gd name="connsiteX5" fmla="*/ 159651 w 941658"/>
                  <a:gd name="connsiteY5" fmla="*/ 811078 h 811078"/>
                  <a:gd name="connsiteX6" fmla="*/ 158618 w 941658"/>
                  <a:gd name="connsiteY6" fmla="*/ 807412 h 811078"/>
                  <a:gd name="connsiteX7" fmla="*/ 157014 w 941658"/>
                  <a:gd name="connsiteY7" fmla="*/ 790635 h 811078"/>
                  <a:gd name="connsiteX8" fmla="*/ 107419 w 941658"/>
                  <a:gd name="connsiteY8" fmla="*/ 751826 h 811078"/>
                  <a:gd name="connsiteX9" fmla="*/ 0 w 941658"/>
                  <a:gd name="connsiteY9" fmla="*/ 505868 h 811078"/>
                  <a:gd name="connsiteX10" fmla="*/ 292837 w 941658"/>
                  <a:gd name="connsiteY10" fmla="*/ 165099 h 811078"/>
                  <a:gd name="connsiteX11" fmla="*/ 297973 w 941658"/>
                  <a:gd name="connsiteY11" fmla="*/ 164608 h 811078"/>
                  <a:gd name="connsiteX12" fmla="*/ 299471 w 941658"/>
                  <a:gd name="connsiteY12" fmla="*/ 161696 h 811078"/>
                  <a:gd name="connsiteX13" fmla="*/ 587903 w 941658"/>
                  <a:gd name="connsiteY13" fmla="*/ 0 h 811078"/>
                  <a:gd name="connsiteX14" fmla="*/ 850918 w 941658"/>
                  <a:gd name="connsiteY14" fmla="*/ 126739 h 81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1658" h="811078">
                    <a:moveTo>
                      <a:pt x="850918" y="126739"/>
                    </a:moveTo>
                    <a:cubicBezTo>
                      <a:pt x="889185" y="173318"/>
                      <a:pt x="916509" y="230166"/>
                      <a:pt x="928672" y="292837"/>
                    </a:cubicBezTo>
                    <a:lnTo>
                      <a:pt x="929479" y="301281"/>
                    </a:lnTo>
                    <a:lnTo>
                      <a:pt x="938553" y="305952"/>
                    </a:lnTo>
                    <a:lnTo>
                      <a:pt x="941658" y="308502"/>
                    </a:lnTo>
                    <a:lnTo>
                      <a:pt x="159651" y="811078"/>
                    </a:lnTo>
                    <a:lnTo>
                      <a:pt x="158618" y="807412"/>
                    </a:lnTo>
                    <a:lnTo>
                      <a:pt x="157014" y="790635"/>
                    </a:lnTo>
                    <a:lnTo>
                      <a:pt x="107419" y="751826"/>
                    </a:lnTo>
                    <a:cubicBezTo>
                      <a:pt x="41050" y="688880"/>
                      <a:pt x="0" y="601921"/>
                      <a:pt x="0" y="505868"/>
                    </a:cubicBezTo>
                    <a:cubicBezTo>
                      <a:pt x="0" y="337776"/>
                      <a:pt x="125716" y="197533"/>
                      <a:pt x="292837" y="165099"/>
                    </a:cubicBezTo>
                    <a:lnTo>
                      <a:pt x="297973" y="164608"/>
                    </a:lnTo>
                    <a:lnTo>
                      <a:pt x="299471" y="161696"/>
                    </a:lnTo>
                    <a:cubicBezTo>
                      <a:pt x="361980" y="64140"/>
                      <a:pt x="467837" y="-1"/>
                      <a:pt x="587903" y="0"/>
                    </a:cubicBezTo>
                    <a:cubicBezTo>
                      <a:pt x="692960" y="0"/>
                      <a:pt x="787139" y="49107"/>
                      <a:pt x="850918" y="126739"/>
                    </a:cubicBezTo>
                    <a:close/>
                  </a:path>
                </a:pathLst>
              </a:custGeom>
              <a:solidFill>
                <a:srgbClr val="2A41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</p:grp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768E6BB-1FA9-4076-A5EA-7855E6B8E135}"/>
              </a:ext>
            </a:extLst>
          </p:cNvPr>
          <p:cNvGrpSpPr/>
          <p:nvPr/>
        </p:nvGrpSpPr>
        <p:grpSpPr>
          <a:xfrm>
            <a:off x="8442306" y="2605941"/>
            <a:ext cx="737997" cy="1484175"/>
            <a:chOff x="-17507" y="1291272"/>
            <a:chExt cx="1085148" cy="2172344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2FCF936A-BBD6-4337-9867-8975DA9867B3}"/>
                </a:ext>
              </a:extLst>
            </p:cNvPr>
            <p:cNvSpPr/>
            <p:nvPr/>
          </p:nvSpPr>
          <p:spPr>
            <a:xfrm>
              <a:off x="413030" y="2041094"/>
              <a:ext cx="136477" cy="1422522"/>
            </a:xfrm>
            <a:prstGeom prst="rect">
              <a:avLst/>
            </a:prstGeom>
            <a:solidFill>
              <a:srgbClr val="721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FBD8678F-20EE-4574-8A90-E9C5800AF174}"/>
                </a:ext>
              </a:extLst>
            </p:cNvPr>
            <p:cNvGrpSpPr/>
            <p:nvPr/>
          </p:nvGrpSpPr>
          <p:grpSpPr>
            <a:xfrm rot="10533687">
              <a:off x="-17507" y="1291272"/>
              <a:ext cx="1085148" cy="1050704"/>
              <a:chOff x="1643396" y="1572421"/>
              <a:chExt cx="1114146" cy="1022957"/>
            </a:xfrm>
          </p:grpSpPr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15C35D52-E3A7-4C13-B58B-2AEAFEA71B24}"/>
                  </a:ext>
                </a:extLst>
              </p:cNvPr>
              <p:cNvSpPr/>
              <p:nvPr/>
            </p:nvSpPr>
            <p:spPr>
              <a:xfrm rot="18775285">
                <a:off x="1578106" y="1637711"/>
                <a:ext cx="941658" cy="811078"/>
              </a:xfrm>
              <a:custGeom>
                <a:avLst/>
                <a:gdLst>
                  <a:gd name="connsiteX0" fmla="*/ 850918 w 941658"/>
                  <a:gd name="connsiteY0" fmla="*/ 126739 h 811078"/>
                  <a:gd name="connsiteX1" fmla="*/ 928672 w 941658"/>
                  <a:gd name="connsiteY1" fmla="*/ 292837 h 811078"/>
                  <a:gd name="connsiteX2" fmla="*/ 929479 w 941658"/>
                  <a:gd name="connsiteY2" fmla="*/ 301281 h 811078"/>
                  <a:gd name="connsiteX3" fmla="*/ 938553 w 941658"/>
                  <a:gd name="connsiteY3" fmla="*/ 305952 h 811078"/>
                  <a:gd name="connsiteX4" fmla="*/ 941658 w 941658"/>
                  <a:gd name="connsiteY4" fmla="*/ 308502 h 811078"/>
                  <a:gd name="connsiteX5" fmla="*/ 159651 w 941658"/>
                  <a:gd name="connsiteY5" fmla="*/ 811078 h 811078"/>
                  <a:gd name="connsiteX6" fmla="*/ 158618 w 941658"/>
                  <a:gd name="connsiteY6" fmla="*/ 807412 h 811078"/>
                  <a:gd name="connsiteX7" fmla="*/ 157014 w 941658"/>
                  <a:gd name="connsiteY7" fmla="*/ 790635 h 811078"/>
                  <a:gd name="connsiteX8" fmla="*/ 107419 w 941658"/>
                  <a:gd name="connsiteY8" fmla="*/ 751826 h 811078"/>
                  <a:gd name="connsiteX9" fmla="*/ 0 w 941658"/>
                  <a:gd name="connsiteY9" fmla="*/ 505868 h 811078"/>
                  <a:gd name="connsiteX10" fmla="*/ 292837 w 941658"/>
                  <a:gd name="connsiteY10" fmla="*/ 165099 h 811078"/>
                  <a:gd name="connsiteX11" fmla="*/ 297973 w 941658"/>
                  <a:gd name="connsiteY11" fmla="*/ 164608 h 811078"/>
                  <a:gd name="connsiteX12" fmla="*/ 299471 w 941658"/>
                  <a:gd name="connsiteY12" fmla="*/ 161696 h 811078"/>
                  <a:gd name="connsiteX13" fmla="*/ 587903 w 941658"/>
                  <a:gd name="connsiteY13" fmla="*/ 0 h 811078"/>
                  <a:gd name="connsiteX14" fmla="*/ 850918 w 941658"/>
                  <a:gd name="connsiteY14" fmla="*/ 126739 h 81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1658" h="811078">
                    <a:moveTo>
                      <a:pt x="850918" y="126739"/>
                    </a:moveTo>
                    <a:cubicBezTo>
                      <a:pt x="889185" y="173318"/>
                      <a:pt x="916509" y="230166"/>
                      <a:pt x="928672" y="292837"/>
                    </a:cubicBezTo>
                    <a:lnTo>
                      <a:pt x="929479" y="301281"/>
                    </a:lnTo>
                    <a:lnTo>
                      <a:pt x="938553" y="305952"/>
                    </a:lnTo>
                    <a:lnTo>
                      <a:pt x="941658" y="308502"/>
                    </a:lnTo>
                    <a:lnTo>
                      <a:pt x="159651" y="811078"/>
                    </a:lnTo>
                    <a:lnTo>
                      <a:pt x="158618" y="807412"/>
                    </a:lnTo>
                    <a:lnTo>
                      <a:pt x="157014" y="790635"/>
                    </a:lnTo>
                    <a:lnTo>
                      <a:pt x="107419" y="751826"/>
                    </a:lnTo>
                    <a:cubicBezTo>
                      <a:pt x="41050" y="688880"/>
                      <a:pt x="0" y="601921"/>
                      <a:pt x="0" y="505868"/>
                    </a:cubicBezTo>
                    <a:cubicBezTo>
                      <a:pt x="0" y="337776"/>
                      <a:pt x="125716" y="197533"/>
                      <a:pt x="292837" y="165099"/>
                    </a:cubicBezTo>
                    <a:lnTo>
                      <a:pt x="297973" y="164608"/>
                    </a:lnTo>
                    <a:lnTo>
                      <a:pt x="299471" y="161696"/>
                    </a:lnTo>
                    <a:cubicBezTo>
                      <a:pt x="361980" y="64140"/>
                      <a:pt x="467837" y="-1"/>
                      <a:pt x="587903" y="0"/>
                    </a:cubicBezTo>
                    <a:cubicBezTo>
                      <a:pt x="692960" y="0"/>
                      <a:pt x="787139" y="49107"/>
                      <a:pt x="850918" y="126739"/>
                    </a:cubicBezTo>
                    <a:close/>
                  </a:path>
                </a:pathLst>
              </a:custGeom>
              <a:solidFill>
                <a:srgbClr val="3552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EFAACD7C-F4BF-4929-A84F-21B28762331D}"/>
                  </a:ext>
                </a:extLst>
              </p:cNvPr>
              <p:cNvSpPr/>
              <p:nvPr/>
            </p:nvSpPr>
            <p:spPr>
              <a:xfrm rot="18775285" flipH="1" flipV="1">
                <a:off x="1881174" y="1719010"/>
                <a:ext cx="941658" cy="811078"/>
              </a:xfrm>
              <a:custGeom>
                <a:avLst/>
                <a:gdLst>
                  <a:gd name="connsiteX0" fmla="*/ 850918 w 941658"/>
                  <a:gd name="connsiteY0" fmla="*/ 126739 h 811078"/>
                  <a:gd name="connsiteX1" fmla="*/ 928672 w 941658"/>
                  <a:gd name="connsiteY1" fmla="*/ 292837 h 811078"/>
                  <a:gd name="connsiteX2" fmla="*/ 929479 w 941658"/>
                  <a:gd name="connsiteY2" fmla="*/ 301281 h 811078"/>
                  <a:gd name="connsiteX3" fmla="*/ 938553 w 941658"/>
                  <a:gd name="connsiteY3" fmla="*/ 305952 h 811078"/>
                  <a:gd name="connsiteX4" fmla="*/ 941658 w 941658"/>
                  <a:gd name="connsiteY4" fmla="*/ 308502 h 811078"/>
                  <a:gd name="connsiteX5" fmla="*/ 159651 w 941658"/>
                  <a:gd name="connsiteY5" fmla="*/ 811078 h 811078"/>
                  <a:gd name="connsiteX6" fmla="*/ 158618 w 941658"/>
                  <a:gd name="connsiteY6" fmla="*/ 807412 h 811078"/>
                  <a:gd name="connsiteX7" fmla="*/ 157014 w 941658"/>
                  <a:gd name="connsiteY7" fmla="*/ 790635 h 811078"/>
                  <a:gd name="connsiteX8" fmla="*/ 107419 w 941658"/>
                  <a:gd name="connsiteY8" fmla="*/ 751826 h 811078"/>
                  <a:gd name="connsiteX9" fmla="*/ 0 w 941658"/>
                  <a:gd name="connsiteY9" fmla="*/ 505868 h 811078"/>
                  <a:gd name="connsiteX10" fmla="*/ 292837 w 941658"/>
                  <a:gd name="connsiteY10" fmla="*/ 165099 h 811078"/>
                  <a:gd name="connsiteX11" fmla="*/ 297973 w 941658"/>
                  <a:gd name="connsiteY11" fmla="*/ 164608 h 811078"/>
                  <a:gd name="connsiteX12" fmla="*/ 299471 w 941658"/>
                  <a:gd name="connsiteY12" fmla="*/ 161696 h 811078"/>
                  <a:gd name="connsiteX13" fmla="*/ 587903 w 941658"/>
                  <a:gd name="connsiteY13" fmla="*/ 0 h 811078"/>
                  <a:gd name="connsiteX14" fmla="*/ 850918 w 941658"/>
                  <a:gd name="connsiteY14" fmla="*/ 126739 h 81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1658" h="811078">
                    <a:moveTo>
                      <a:pt x="850918" y="126739"/>
                    </a:moveTo>
                    <a:cubicBezTo>
                      <a:pt x="889185" y="173318"/>
                      <a:pt x="916509" y="230166"/>
                      <a:pt x="928672" y="292837"/>
                    </a:cubicBezTo>
                    <a:lnTo>
                      <a:pt x="929479" y="301281"/>
                    </a:lnTo>
                    <a:lnTo>
                      <a:pt x="938553" y="305952"/>
                    </a:lnTo>
                    <a:lnTo>
                      <a:pt x="941658" y="308502"/>
                    </a:lnTo>
                    <a:lnTo>
                      <a:pt x="159651" y="811078"/>
                    </a:lnTo>
                    <a:lnTo>
                      <a:pt x="158618" y="807412"/>
                    </a:lnTo>
                    <a:lnTo>
                      <a:pt x="157014" y="790635"/>
                    </a:lnTo>
                    <a:lnTo>
                      <a:pt x="107419" y="751826"/>
                    </a:lnTo>
                    <a:cubicBezTo>
                      <a:pt x="41050" y="688880"/>
                      <a:pt x="0" y="601921"/>
                      <a:pt x="0" y="505868"/>
                    </a:cubicBezTo>
                    <a:cubicBezTo>
                      <a:pt x="0" y="337776"/>
                      <a:pt x="125716" y="197533"/>
                      <a:pt x="292837" y="165099"/>
                    </a:cubicBezTo>
                    <a:lnTo>
                      <a:pt x="297973" y="164608"/>
                    </a:lnTo>
                    <a:lnTo>
                      <a:pt x="299471" y="161696"/>
                    </a:lnTo>
                    <a:cubicBezTo>
                      <a:pt x="361980" y="64140"/>
                      <a:pt x="467837" y="-1"/>
                      <a:pt x="587903" y="0"/>
                    </a:cubicBezTo>
                    <a:cubicBezTo>
                      <a:pt x="692960" y="0"/>
                      <a:pt x="787139" y="49107"/>
                      <a:pt x="850918" y="126739"/>
                    </a:cubicBezTo>
                    <a:close/>
                  </a:path>
                </a:pathLst>
              </a:custGeom>
              <a:solidFill>
                <a:srgbClr val="2A41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</p:grp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B6A69D0-B32A-4834-BB49-7284A60BFCCA}"/>
              </a:ext>
            </a:extLst>
          </p:cNvPr>
          <p:cNvGrpSpPr/>
          <p:nvPr/>
        </p:nvGrpSpPr>
        <p:grpSpPr>
          <a:xfrm>
            <a:off x="8931694" y="2826354"/>
            <a:ext cx="820956" cy="1393315"/>
            <a:chOff x="-17507" y="1291272"/>
            <a:chExt cx="1085148" cy="2172344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5D4F177-5344-4775-BF7A-1C7823213589}"/>
                </a:ext>
              </a:extLst>
            </p:cNvPr>
            <p:cNvSpPr/>
            <p:nvPr/>
          </p:nvSpPr>
          <p:spPr>
            <a:xfrm>
              <a:off x="413030" y="2041094"/>
              <a:ext cx="136477" cy="1422522"/>
            </a:xfrm>
            <a:prstGeom prst="rect">
              <a:avLst/>
            </a:prstGeom>
            <a:solidFill>
              <a:srgbClr val="721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F686ACF8-D6EC-4246-9779-7F1826908923}"/>
                </a:ext>
              </a:extLst>
            </p:cNvPr>
            <p:cNvGrpSpPr/>
            <p:nvPr/>
          </p:nvGrpSpPr>
          <p:grpSpPr>
            <a:xfrm rot="10533687">
              <a:off x="-17507" y="1291272"/>
              <a:ext cx="1085148" cy="1050704"/>
              <a:chOff x="1643396" y="1572421"/>
              <a:chExt cx="1114146" cy="1022957"/>
            </a:xfrm>
          </p:grpSpPr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24904873-ACD3-4BE4-BA34-374F9259AE72}"/>
                  </a:ext>
                </a:extLst>
              </p:cNvPr>
              <p:cNvSpPr/>
              <p:nvPr/>
            </p:nvSpPr>
            <p:spPr>
              <a:xfrm rot="18775285">
                <a:off x="1578106" y="1637711"/>
                <a:ext cx="941658" cy="811078"/>
              </a:xfrm>
              <a:custGeom>
                <a:avLst/>
                <a:gdLst>
                  <a:gd name="connsiteX0" fmla="*/ 850918 w 941658"/>
                  <a:gd name="connsiteY0" fmla="*/ 126739 h 811078"/>
                  <a:gd name="connsiteX1" fmla="*/ 928672 w 941658"/>
                  <a:gd name="connsiteY1" fmla="*/ 292837 h 811078"/>
                  <a:gd name="connsiteX2" fmla="*/ 929479 w 941658"/>
                  <a:gd name="connsiteY2" fmla="*/ 301281 h 811078"/>
                  <a:gd name="connsiteX3" fmla="*/ 938553 w 941658"/>
                  <a:gd name="connsiteY3" fmla="*/ 305952 h 811078"/>
                  <a:gd name="connsiteX4" fmla="*/ 941658 w 941658"/>
                  <a:gd name="connsiteY4" fmla="*/ 308502 h 811078"/>
                  <a:gd name="connsiteX5" fmla="*/ 159651 w 941658"/>
                  <a:gd name="connsiteY5" fmla="*/ 811078 h 811078"/>
                  <a:gd name="connsiteX6" fmla="*/ 158618 w 941658"/>
                  <a:gd name="connsiteY6" fmla="*/ 807412 h 811078"/>
                  <a:gd name="connsiteX7" fmla="*/ 157014 w 941658"/>
                  <a:gd name="connsiteY7" fmla="*/ 790635 h 811078"/>
                  <a:gd name="connsiteX8" fmla="*/ 107419 w 941658"/>
                  <a:gd name="connsiteY8" fmla="*/ 751826 h 811078"/>
                  <a:gd name="connsiteX9" fmla="*/ 0 w 941658"/>
                  <a:gd name="connsiteY9" fmla="*/ 505868 h 811078"/>
                  <a:gd name="connsiteX10" fmla="*/ 292837 w 941658"/>
                  <a:gd name="connsiteY10" fmla="*/ 165099 h 811078"/>
                  <a:gd name="connsiteX11" fmla="*/ 297973 w 941658"/>
                  <a:gd name="connsiteY11" fmla="*/ 164608 h 811078"/>
                  <a:gd name="connsiteX12" fmla="*/ 299471 w 941658"/>
                  <a:gd name="connsiteY12" fmla="*/ 161696 h 811078"/>
                  <a:gd name="connsiteX13" fmla="*/ 587903 w 941658"/>
                  <a:gd name="connsiteY13" fmla="*/ 0 h 811078"/>
                  <a:gd name="connsiteX14" fmla="*/ 850918 w 941658"/>
                  <a:gd name="connsiteY14" fmla="*/ 126739 h 81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1658" h="811078">
                    <a:moveTo>
                      <a:pt x="850918" y="126739"/>
                    </a:moveTo>
                    <a:cubicBezTo>
                      <a:pt x="889185" y="173318"/>
                      <a:pt x="916509" y="230166"/>
                      <a:pt x="928672" y="292837"/>
                    </a:cubicBezTo>
                    <a:lnTo>
                      <a:pt x="929479" y="301281"/>
                    </a:lnTo>
                    <a:lnTo>
                      <a:pt x="938553" y="305952"/>
                    </a:lnTo>
                    <a:lnTo>
                      <a:pt x="941658" y="308502"/>
                    </a:lnTo>
                    <a:lnTo>
                      <a:pt x="159651" y="811078"/>
                    </a:lnTo>
                    <a:lnTo>
                      <a:pt x="158618" y="807412"/>
                    </a:lnTo>
                    <a:lnTo>
                      <a:pt x="157014" y="790635"/>
                    </a:lnTo>
                    <a:lnTo>
                      <a:pt x="107419" y="751826"/>
                    </a:lnTo>
                    <a:cubicBezTo>
                      <a:pt x="41050" y="688880"/>
                      <a:pt x="0" y="601921"/>
                      <a:pt x="0" y="505868"/>
                    </a:cubicBezTo>
                    <a:cubicBezTo>
                      <a:pt x="0" y="337776"/>
                      <a:pt x="125716" y="197533"/>
                      <a:pt x="292837" y="165099"/>
                    </a:cubicBezTo>
                    <a:lnTo>
                      <a:pt x="297973" y="164608"/>
                    </a:lnTo>
                    <a:lnTo>
                      <a:pt x="299471" y="161696"/>
                    </a:lnTo>
                    <a:cubicBezTo>
                      <a:pt x="361980" y="64140"/>
                      <a:pt x="467837" y="-1"/>
                      <a:pt x="587903" y="0"/>
                    </a:cubicBezTo>
                    <a:cubicBezTo>
                      <a:pt x="692960" y="0"/>
                      <a:pt x="787139" y="49107"/>
                      <a:pt x="850918" y="126739"/>
                    </a:cubicBezTo>
                    <a:close/>
                  </a:path>
                </a:pathLst>
              </a:custGeom>
              <a:solidFill>
                <a:srgbClr val="3552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A8B1DB44-168D-4BD1-9178-93C7C4A36304}"/>
                  </a:ext>
                </a:extLst>
              </p:cNvPr>
              <p:cNvSpPr/>
              <p:nvPr/>
            </p:nvSpPr>
            <p:spPr>
              <a:xfrm rot="18775285" flipH="1" flipV="1">
                <a:off x="1881174" y="1719010"/>
                <a:ext cx="941658" cy="811078"/>
              </a:xfrm>
              <a:custGeom>
                <a:avLst/>
                <a:gdLst>
                  <a:gd name="connsiteX0" fmla="*/ 850918 w 941658"/>
                  <a:gd name="connsiteY0" fmla="*/ 126739 h 811078"/>
                  <a:gd name="connsiteX1" fmla="*/ 928672 w 941658"/>
                  <a:gd name="connsiteY1" fmla="*/ 292837 h 811078"/>
                  <a:gd name="connsiteX2" fmla="*/ 929479 w 941658"/>
                  <a:gd name="connsiteY2" fmla="*/ 301281 h 811078"/>
                  <a:gd name="connsiteX3" fmla="*/ 938553 w 941658"/>
                  <a:gd name="connsiteY3" fmla="*/ 305952 h 811078"/>
                  <a:gd name="connsiteX4" fmla="*/ 941658 w 941658"/>
                  <a:gd name="connsiteY4" fmla="*/ 308502 h 811078"/>
                  <a:gd name="connsiteX5" fmla="*/ 159651 w 941658"/>
                  <a:gd name="connsiteY5" fmla="*/ 811078 h 811078"/>
                  <a:gd name="connsiteX6" fmla="*/ 158618 w 941658"/>
                  <a:gd name="connsiteY6" fmla="*/ 807412 h 811078"/>
                  <a:gd name="connsiteX7" fmla="*/ 157014 w 941658"/>
                  <a:gd name="connsiteY7" fmla="*/ 790635 h 811078"/>
                  <a:gd name="connsiteX8" fmla="*/ 107419 w 941658"/>
                  <a:gd name="connsiteY8" fmla="*/ 751826 h 811078"/>
                  <a:gd name="connsiteX9" fmla="*/ 0 w 941658"/>
                  <a:gd name="connsiteY9" fmla="*/ 505868 h 811078"/>
                  <a:gd name="connsiteX10" fmla="*/ 292837 w 941658"/>
                  <a:gd name="connsiteY10" fmla="*/ 165099 h 811078"/>
                  <a:gd name="connsiteX11" fmla="*/ 297973 w 941658"/>
                  <a:gd name="connsiteY11" fmla="*/ 164608 h 811078"/>
                  <a:gd name="connsiteX12" fmla="*/ 299471 w 941658"/>
                  <a:gd name="connsiteY12" fmla="*/ 161696 h 811078"/>
                  <a:gd name="connsiteX13" fmla="*/ 587903 w 941658"/>
                  <a:gd name="connsiteY13" fmla="*/ 0 h 811078"/>
                  <a:gd name="connsiteX14" fmla="*/ 850918 w 941658"/>
                  <a:gd name="connsiteY14" fmla="*/ 126739 h 81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1658" h="811078">
                    <a:moveTo>
                      <a:pt x="850918" y="126739"/>
                    </a:moveTo>
                    <a:cubicBezTo>
                      <a:pt x="889185" y="173318"/>
                      <a:pt x="916509" y="230166"/>
                      <a:pt x="928672" y="292837"/>
                    </a:cubicBezTo>
                    <a:lnTo>
                      <a:pt x="929479" y="301281"/>
                    </a:lnTo>
                    <a:lnTo>
                      <a:pt x="938553" y="305952"/>
                    </a:lnTo>
                    <a:lnTo>
                      <a:pt x="941658" y="308502"/>
                    </a:lnTo>
                    <a:lnTo>
                      <a:pt x="159651" y="811078"/>
                    </a:lnTo>
                    <a:lnTo>
                      <a:pt x="158618" y="807412"/>
                    </a:lnTo>
                    <a:lnTo>
                      <a:pt x="157014" y="790635"/>
                    </a:lnTo>
                    <a:lnTo>
                      <a:pt x="107419" y="751826"/>
                    </a:lnTo>
                    <a:cubicBezTo>
                      <a:pt x="41050" y="688880"/>
                      <a:pt x="0" y="601921"/>
                      <a:pt x="0" y="505868"/>
                    </a:cubicBezTo>
                    <a:cubicBezTo>
                      <a:pt x="0" y="337776"/>
                      <a:pt x="125716" y="197533"/>
                      <a:pt x="292837" y="165099"/>
                    </a:cubicBezTo>
                    <a:lnTo>
                      <a:pt x="297973" y="164608"/>
                    </a:lnTo>
                    <a:lnTo>
                      <a:pt x="299471" y="161696"/>
                    </a:lnTo>
                    <a:cubicBezTo>
                      <a:pt x="361980" y="64140"/>
                      <a:pt x="467837" y="-1"/>
                      <a:pt x="587903" y="0"/>
                    </a:cubicBezTo>
                    <a:cubicBezTo>
                      <a:pt x="692960" y="0"/>
                      <a:pt x="787139" y="49107"/>
                      <a:pt x="850918" y="126739"/>
                    </a:cubicBezTo>
                    <a:close/>
                  </a:path>
                </a:pathLst>
              </a:custGeom>
              <a:solidFill>
                <a:srgbClr val="2A41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</p:grp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BFBA18D8-4637-44E1-B6D0-24ACF8EDE664}"/>
              </a:ext>
            </a:extLst>
          </p:cNvPr>
          <p:cNvGrpSpPr/>
          <p:nvPr/>
        </p:nvGrpSpPr>
        <p:grpSpPr>
          <a:xfrm>
            <a:off x="4842932" y="2752613"/>
            <a:ext cx="659406" cy="1453705"/>
            <a:chOff x="-17507" y="1291272"/>
            <a:chExt cx="1085148" cy="2172344"/>
          </a:xfrm>
        </p:grpSpPr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95F74C37-878A-4C65-B945-55CB50F329AE}"/>
                </a:ext>
              </a:extLst>
            </p:cNvPr>
            <p:cNvSpPr/>
            <p:nvPr/>
          </p:nvSpPr>
          <p:spPr>
            <a:xfrm>
              <a:off x="413030" y="2041094"/>
              <a:ext cx="136477" cy="1422522"/>
            </a:xfrm>
            <a:prstGeom prst="rect">
              <a:avLst/>
            </a:prstGeom>
            <a:solidFill>
              <a:srgbClr val="721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6C32798A-EF86-4A3C-ABA6-9A1D45495BF6}"/>
                </a:ext>
              </a:extLst>
            </p:cNvPr>
            <p:cNvGrpSpPr/>
            <p:nvPr/>
          </p:nvGrpSpPr>
          <p:grpSpPr>
            <a:xfrm rot="10533687">
              <a:off x="-17507" y="1291272"/>
              <a:ext cx="1085148" cy="1050704"/>
              <a:chOff x="1643396" y="1572421"/>
              <a:chExt cx="1114146" cy="1022957"/>
            </a:xfrm>
          </p:grpSpPr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AE312082-DADA-474F-A461-58986B9A20D2}"/>
                  </a:ext>
                </a:extLst>
              </p:cNvPr>
              <p:cNvSpPr/>
              <p:nvPr/>
            </p:nvSpPr>
            <p:spPr>
              <a:xfrm rot="18775285">
                <a:off x="1578106" y="1637711"/>
                <a:ext cx="941658" cy="811078"/>
              </a:xfrm>
              <a:custGeom>
                <a:avLst/>
                <a:gdLst>
                  <a:gd name="connsiteX0" fmla="*/ 850918 w 941658"/>
                  <a:gd name="connsiteY0" fmla="*/ 126739 h 811078"/>
                  <a:gd name="connsiteX1" fmla="*/ 928672 w 941658"/>
                  <a:gd name="connsiteY1" fmla="*/ 292837 h 811078"/>
                  <a:gd name="connsiteX2" fmla="*/ 929479 w 941658"/>
                  <a:gd name="connsiteY2" fmla="*/ 301281 h 811078"/>
                  <a:gd name="connsiteX3" fmla="*/ 938553 w 941658"/>
                  <a:gd name="connsiteY3" fmla="*/ 305952 h 811078"/>
                  <a:gd name="connsiteX4" fmla="*/ 941658 w 941658"/>
                  <a:gd name="connsiteY4" fmla="*/ 308502 h 811078"/>
                  <a:gd name="connsiteX5" fmla="*/ 159651 w 941658"/>
                  <a:gd name="connsiteY5" fmla="*/ 811078 h 811078"/>
                  <a:gd name="connsiteX6" fmla="*/ 158618 w 941658"/>
                  <a:gd name="connsiteY6" fmla="*/ 807412 h 811078"/>
                  <a:gd name="connsiteX7" fmla="*/ 157014 w 941658"/>
                  <a:gd name="connsiteY7" fmla="*/ 790635 h 811078"/>
                  <a:gd name="connsiteX8" fmla="*/ 107419 w 941658"/>
                  <a:gd name="connsiteY8" fmla="*/ 751826 h 811078"/>
                  <a:gd name="connsiteX9" fmla="*/ 0 w 941658"/>
                  <a:gd name="connsiteY9" fmla="*/ 505868 h 811078"/>
                  <a:gd name="connsiteX10" fmla="*/ 292837 w 941658"/>
                  <a:gd name="connsiteY10" fmla="*/ 165099 h 811078"/>
                  <a:gd name="connsiteX11" fmla="*/ 297973 w 941658"/>
                  <a:gd name="connsiteY11" fmla="*/ 164608 h 811078"/>
                  <a:gd name="connsiteX12" fmla="*/ 299471 w 941658"/>
                  <a:gd name="connsiteY12" fmla="*/ 161696 h 811078"/>
                  <a:gd name="connsiteX13" fmla="*/ 587903 w 941658"/>
                  <a:gd name="connsiteY13" fmla="*/ 0 h 811078"/>
                  <a:gd name="connsiteX14" fmla="*/ 850918 w 941658"/>
                  <a:gd name="connsiteY14" fmla="*/ 126739 h 81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1658" h="811078">
                    <a:moveTo>
                      <a:pt x="850918" y="126739"/>
                    </a:moveTo>
                    <a:cubicBezTo>
                      <a:pt x="889185" y="173318"/>
                      <a:pt x="916509" y="230166"/>
                      <a:pt x="928672" y="292837"/>
                    </a:cubicBezTo>
                    <a:lnTo>
                      <a:pt x="929479" y="301281"/>
                    </a:lnTo>
                    <a:lnTo>
                      <a:pt x="938553" y="305952"/>
                    </a:lnTo>
                    <a:lnTo>
                      <a:pt x="941658" y="308502"/>
                    </a:lnTo>
                    <a:lnTo>
                      <a:pt x="159651" y="811078"/>
                    </a:lnTo>
                    <a:lnTo>
                      <a:pt x="158618" y="807412"/>
                    </a:lnTo>
                    <a:lnTo>
                      <a:pt x="157014" y="790635"/>
                    </a:lnTo>
                    <a:lnTo>
                      <a:pt x="107419" y="751826"/>
                    </a:lnTo>
                    <a:cubicBezTo>
                      <a:pt x="41050" y="688880"/>
                      <a:pt x="0" y="601921"/>
                      <a:pt x="0" y="505868"/>
                    </a:cubicBezTo>
                    <a:cubicBezTo>
                      <a:pt x="0" y="337776"/>
                      <a:pt x="125716" y="197533"/>
                      <a:pt x="292837" y="165099"/>
                    </a:cubicBezTo>
                    <a:lnTo>
                      <a:pt x="297973" y="164608"/>
                    </a:lnTo>
                    <a:lnTo>
                      <a:pt x="299471" y="161696"/>
                    </a:lnTo>
                    <a:cubicBezTo>
                      <a:pt x="361980" y="64140"/>
                      <a:pt x="467837" y="-1"/>
                      <a:pt x="587903" y="0"/>
                    </a:cubicBezTo>
                    <a:cubicBezTo>
                      <a:pt x="692960" y="0"/>
                      <a:pt x="787139" y="49107"/>
                      <a:pt x="850918" y="126739"/>
                    </a:cubicBezTo>
                    <a:close/>
                  </a:path>
                </a:pathLst>
              </a:custGeom>
              <a:solidFill>
                <a:srgbClr val="3552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CBFEF393-D511-434E-81DB-3B4B3EB63FAE}"/>
                  </a:ext>
                </a:extLst>
              </p:cNvPr>
              <p:cNvSpPr/>
              <p:nvPr/>
            </p:nvSpPr>
            <p:spPr>
              <a:xfrm rot="18775285" flipH="1" flipV="1">
                <a:off x="1881174" y="1719010"/>
                <a:ext cx="941658" cy="811078"/>
              </a:xfrm>
              <a:custGeom>
                <a:avLst/>
                <a:gdLst>
                  <a:gd name="connsiteX0" fmla="*/ 850918 w 941658"/>
                  <a:gd name="connsiteY0" fmla="*/ 126739 h 811078"/>
                  <a:gd name="connsiteX1" fmla="*/ 928672 w 941658"/>
                  <a:gd name="connsiteY1" fmla="*/ 292837 h 811078"/>
                  <a:gd name="connsiteX2" fmla="*/ 929479 w 941658"/>
                  <a:gd name="connsiteY2" fmla="*/ 301281 h 811078"/>
                  <a:gd name="connsiteX3" fmla="*/ 938553 w 941658"/>
                  <a:gd name="connsiteY3" fmla="*/ 305952 h 811078"/>
                  <a:gd name="connsiteX4" fmla="*/ 941658 w 941658"/>
                  <a:gd name="connsiteY4" fmla="*/ 308502 h 811078"/>
                  <a:gd name="connsiteX5" fmla="*/ 159651 w 941658"/>
                  <a:gd name="connsiteY5" fmla="*/ 811078 h 811078"/>
                  <a:gd name="connsiteX6" fmla="*/ 158618 w 941658"/>
                  <a:gd name="connsiteY6" fmla="*/ 807412 h 811078"/>
                  <a:gd name="connsiteX7" fmla="*/ 157014 w 941658"/>
                  <a:gd name="connsiteY7" fmla="*/ 790635 h 811078"/>
                  <a:gd name="connsiteX8" fmla="*/ 107419 w 941658"/>
                  <a:gd name="connsiteY8" fmla="*/ 751826 h 811078"/>
                  <a:gd name="connsiteX9" fmla="*/ 0 w 941658"/>
                  <a:gd name="connsiteY9" fmla="*/ 505868 h 811078"/>
                  <a:gd name="connsiteX10" fmla="*/ 292837 w 941658"/>
                  <a:gd name="connsiteY10" fmla="*/ 165099 h 811078"/>
                  <a:gd name="connsiteX11" fmla="*/ 297973 w 941658"/>
                  <a:gd name="connsiteY11" fmla="*/ 164608 h 811078"/>
                  <a:gd name="connsiteX12" fmla="*/ 299471 w 941658"/>
                  <a:gd name="connsiteY12" fmla="*/ 161696 h 811078"/>
                  <a:gd name="connsiteX13" fmla="*/ 587903 w 941658"/>
                  <a:gd name="connsiteY13" fmla="*/ 0 h 811078"/>
                  <a:gd name="connsiteX14" fmla="*/ 850918 w 941658"/>
                  <a:gd name="connsiteY14" fmla="*/ 126739 h 81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1658" h="811078">
                    <a:moveTo>
                      <a:pt x="850918" y="126739"/>
                    </a:moveTo>
                    <a:cubicBezTo>
                      <a:pt x="889185" y="173318"/>
                      <a:pt x="916509" y="230166"/>
                      <a:pt x="928672" y="292837"/>
                    </a:cubicBezTo>
                    <a:lnTo>
                      <a:pt x="929479" y="301281"/>
                    </a:lnTo>
                    <a:lnTo>
                      <a:pt x="938553" y="305952"/>
                    </a:lnTo>
                    <a:lnTo>
                      <a:pt x="941658" y="308502"/>
                    </a:lnTo>
                    <a:lnTo>
                      <a:pt x="159651" y="811078"/>
                    </a:lnTo>
                    <a:lnTo>
                      <a:pt x="158618" y="807412"/>
                    </a:lnTo>
                    <a:lnTo>
                      <a:pt x="157014" y="790635"/>
                    </a:lnTo>
                    <a:lnTo>
                      <a:pt x="107419" y="751826"/>
                    </a:lnTo>
                    <a:cubicBezTo>
                      <a:pt x="41050" y="688880"/>
                      <a:pt x="0" y="601921"/>
                      <a:pt x="0" y="505868"/>
                    </a:cubicBezTo>
                    <a:cubicBezTo>
                      <a:pt x="0" y="337776"/>
                      <a:pt x="125716" y="197533"/>
                      <a:pt x="292837" y="165099"/>
                    </a:cubicBezTo>
                    <a:lnTo>
                      <a:pt x="297973" y="164608"/>
                    </a:lnTo>
                    <a:lnTo>
                      <a:pt x="299471" y="161696"/>
                    </a:lnTo>
                    <a:cubicBezTo>
                      <a:pt x="361980" y="64140"/>
                      <a:pt x="467837" y="-1"/>
                      <a:pt x="587903" y="0"/>
                    </a:cubicBezTo>
                    <a:cubicBezTo>
                      <a:pt x="692960" y="0"/>
                      <a:pt x="787139" y="49107"/>
                      <a:pt x="850918" y="126739"/>
                    </a:cubicBezTo>
                    <a:close/>
                  </a:path>
                </a:pathLst>
              </a:custGeom>
              <a:solidFill>
                <a:srgbClr val="2A41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205858B5-A4F1-4C84-AE8E-94C429F1ACDE}"/>
              </a:ext>
            </a:extLst>
          </p:cNvPr>
          <p:cNvGrpSpPr/>
          <p:nvPr/>
        </p:nvGrpSpPr>
        <p:grpSpPr>
          <a:xfrm>
            <a:off x="1689891" y="2772089"/>
            <a:ext cx="871654" cy="1713025"/>
            <a:chOff x="-17507" y="1291272"/>
            <a:chExt cx="1085148" cy="2172344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5E2A8B58-B5D2-4C4A-A7D1-45B2357FA245}"/>
                </a:ext>
              </a:extLst>
            </p:cNvPr>
            <p:cNvSpPr/>
            <p:nvPr/>
          </p:nvSpPr>
          <p:spPr>
            <a:xfrm>
              <a:off x="413030" y="2041094"/>
              <a:ext cx="136477" cy="1422522"/>
            </a:xfrm>
            <a:prstGeom prst="rect">
              <a:avLst/>
            </a:prstGeom>
            <a:solidFill>
              <a:srgbClr val="721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1A77F290-75ED-49DF-9958-F7947B8719F5}"/>
                </a:ext>
              </a:extLst>
            </p:cNvPr>
            <p:cNvGrpSpPr/>
            <p:nvPr/>
          </p:nvGrpSpPr>
          <p:grpSpPr>
            <a:xfrm rot="10533687">
              <a:off x="-17507" y="1291272"/>
              <a:ext cx="1085148" cy="1050704"/>
              <a:chOff x="1643396" y="1572421"/>
              <a:chExt cx="1114146" cy="1022957"/>
            </a:xfrm>
          </p:grpSpPr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CFA002D8-8CB5-4F8C-949E-33B89B35A586}"/>
                  </a:ext>
                </a:extLst>
              </p:cNvPr>
              <p:cNvSpPr/>
              <p:nvPr/>
            </p:nvSpPr>
            <p:spPr>
              <a:xfrm rot="18775285">
                <a:off x="1578106" y="1637711"/>
                <a:ext cx="941658" cy="811078"/>
              </a:xfrm>
              <a:custGeom>
                <a:avLst/>
                <a:gdLst>
                  <a:gd name="connsiteX0" fmla="*/ 850918 w 941658"/>
                  <a:gd name="connsiteY0" fmla="*/ 126739 h 811078"/>
                  <a:gd name="connsiteX1" fmla="*/ 928672 w 941658"/>
                  <a:gd name="connsiteY1" fmla="*/ 292837 h 811078"/>
                  <a:gd name="connsiteX2" fmla="*/ 929479 w 941658"/>
                  <a:gd name="connsiteY2" fmla="*/ 301281 h 811078"/>
                  <a:gd name="connsiteX3" fmla="*/ 938553 w 941658"/>
                  <a:gd name="connsiteY3" fmla="*/ 305952 h 811078"/>
                  <a:gd name="connsiteX4" fmla="*/ 941658 w 941658"/>
                  <a:gd name="connsiteY4" fmla="*/ 308502 h 811078"/>
                  <a:gd name="connsiteX5" fmla="*/ 159651 w 941658"/>
                  <a:gd name="connsiteY5" fmla="*/ 811078 h 811078"/>
                  <a:gd name="connsiteX6" fmla="*/ 158618 w 941658"/>
                  <a:gd name="connsiteY6" fmla="*/ 807412 h 811078"/>
                  <a:gd name="connsiteX7" fmla="*/ 157014 w 941658"/>
                  <a:gd name="connsiteY7" fmla="*/ 790635 h 811078"/>
                  <a:gd name="connsiteX8" fmla="*/ 107419 w 941658"/>
                  <a:gd name="connsiteY8" fmla="*/ 751826 h 811078"/>
                  <a:gd name="connsiteX9" fmla="*/ 0 w 941658"/>
                  <a:gd name="connsiteY9" fmla="*/ 505868 h 811078"/>
                  <a:gd name="connsiteX10" fmla="*/ 292837 w 941658"/>
                  <a:gd name="connsiteY10" fmla="*/ 165099 h 811078"/>
                  <a:gd name="connsiteX11" fmla="*/ 297973 w 941658"/>
                  <a:gd name="connsiteY11" fmla="*/ 164608 h 811078"/>
                  <a:gd name="connsiteX12" fmla="*/ 299471 w 941658"/>
                  <a:gd name="connsiteY12" fmla="*/ 161696 h 811078"/>
                  <a:gd name="connsiteX13" fmla="*/ 587903 w 941658"/>
                  <a:gd name="connsiteY13" fmla="*/ 0 h 811078"/>
                  <a:gd name="connsiteX14" fmla="*/ 850918 w 941658"/>
                  <a:gd name="connsiteY14" fmla="*/ 126739 h 81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1658" h="811078">
                    <a:moveTo>
                      <a:pt x="850918" y="126739"/>
                    </a:moveTo>
                    <a:cubicBezTo>
                      <a:pt x="889185" y="173318"/>
                      <a:pt x="916509" y="230166"/>
                      <a:pt x="928672" y="292837"/>
                    </a:cubicBezTo>
                    <a:lnTo>
                      <a:pt x="929479" y="301281"/>
                    </a:lnTo>
                    <a:lnTo>
                      <a:pt x="938553" y="305952"/>
                    </a:lnTo>
                    <a:lnTo>
                      <a:pt x="941658" y="308502"/>
                    </a:lnTo>
                    <a:lnTo>
                      <a:pt x="159651" y="811078"/>
                    </a:lnTo>
                    <a:lnTo>
                      <a:pt x="158618" y="807412"/>
                    </a:lnTo>
                    <a:lnTo>
                      <a:pt x="157014" y="790635"/>
                    </a:lnTo>
                    <a:lnTo>
                      <a:pt x="107419" y="751826"/>
                    </a:lnTo>
                    <a:cubicBezTo>
                      <a:pt x="41050" y="688880"/>
                      <a:pt x="0" y="601921"/>
                      <a:pt x="0" y="505868"/>
                    </a:cubicBezTo>
                    <a:cubicBezTo>
                      <a:pt x="0" y="337776"/>
                      <a:pt x="125716" y="197533"/>
                      <a:pt x="292837" y="165099"/>
                    </a:cubicBezTo>
                    <a:lnTo>
                      <a:pt x="297973" y="164608"/>
                    </a:lnTo>
                    <a:lnTo>
                      <a:pt x="299471" y="161696"/>
                    </a:lnTo>
                    <a:cubicBezTo>
                      <a:pt x="361980" y="64140"/>
                      <a:pt x="467837" y="-1"/>
                      <a:pt x="587903" y="0"/>
                    </a:cubicBezTo>
                    <a:cubicBezTo>
                      <a:pt x="692960" y="0"/>
                      <a:pt x="787139" y="49107"/>
                      <a:pt x="850918" y="126739"/>
                    </a:cubicBezTo>
                    <a:close/>
                  </a:path>
                </a:pathLst>
              </a:custGeom>
              <a:solidFill>
                <a:srgbClr val="3552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E07D6F0-F8B0-43C1-ADC6-3A5F9C0894F4}"/>
                  </a:ext>
                </a:extLst>
              </p:cNvPr>
              <p:cNvSpPr/>
              <p:nvPr/>
            </p:nvSpPr>
            <p:spPr>
              <a:xfrm rot="18775285" flipH="1" flipV="1">
                <a:off x="1881174" y="1719010"/>
                <a:ext cx="941658" cy="811078"/>
              </a:xfrm>
              <a:custGeom>
                <a:avLst/>
                <a:gdLst>
                  <a:gd name="connsiteX0" fmla="*/ 850918 w 941658"/>
                  <a:gd name="connsiteY0" fmla="*/ 126739 h 811078"/>
                  <a:gd name="connsiteX1" fmla="*/ 928672 w 941658"/>
                  <a:gd name="connsiteY1" fmla="*/ 292837 h 811078"/>
                  <a:gd name="connsiteX2" fmla="*/ 929479 w 941658"/>
                  <a:gd name="connsiteY2" fmla="*/ 301281 h 811078"/>
                  <a:gd name="connsiteX3" fmla="*/ 938553 w 941658"/>
                  <a:gd name="connsiteY3" fmla="*/ 305952 h 811078"/>
                  <a:gd name="connsiteX4" fmla="*/ 941658 w 941658"/>
                  <a:gd name="connsiteY4" fmla="*/ 308502 h 811078"/>
                  <a:gd name="connsiteX5" fmla="*/ 159651 w 941658"/>
                  <a:gd name="connsiteY5" fmla="*/ 811078 h 811078"/>
                  <a:gd name="connsiteX6" fmla="*/ 158618 w 941658"/>
                  <a:gd name="connsiteY6" fmla="*/ 807412 h 811078"/>
                  <a:gd name="connsiteX7" fmla="*/ 157014 w 941658"/>
                  <a:gd name="connsiteY7" fmla="*/ 790635 h 811078"/>
                  <a:gd name="connsiteX8" fmla="*/ 107419 w 941658"/>
                  <a:gd name="connsiteY8" fmla="*/ 751826 h 811078"/>
                  <a:gd name="connsiteX9" fmla="*/ 0 w 941658"/>
                  <a:gd name="connsiteY9" fmla="*/ 505868 h 811078"/>
                  <a:gd name="connsiteX10" fmla="*/ 292837 w 941658"/>
                  <a:gd name="connsiteY10" fmla="*/ 165099 h 811078"/>
                  <a:gd name="connsiteX11" fmla="*/ 297973 w 941658"/>
                  <a:gd name="connsiteY11" fmla="*/ 164608 h 811078"/>
                  <a:gd name="connsiteX12" fmla="*/ 299471 w 941658"/>
                  <a:gd name="connsiteY12" fmla="*/ 161696 h 811078"/>
                  <a:gd name="connsiteX13" fmla="*/ 587903 w 941658"/>
                  <a:gd name="connsiteY13" fmla="*/ 0 h 811078"/>
                  <a:gd name="connsiteX14" fmla="*/ 850918 w 941658"/>
                  <a:gd name="connsiteY14" fmla="*/ 126739 h 81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1658" h="811078">
                    <a:moveTo>
                      <a:pt x="850918" y="126739"/>
                    </a:moveTo>
                    <a:cubicBezTo>
                      <a:pt x="889185" y="173318"/>
                      <a:pt x="916509" y="230166"/>
                      <a:pt x="928672" y="292837"/>
                    </a:cubicBezTo>
                    <a:lnTo>
                      <a:pt x="929479" y="301281"/>
                    </a:lnTo>
                    <a:lnTo>
                      <a:pt x="938553" y="305952"/>
                    </a:lnTo>
                    <a:lnTo>
                      <a:pt x="941658" y="308502"/>
                    </a:lnTo>
                    <a:lnTo>
                      <a:pt x="159651" y="811078"/>
                    </a:lnTo>
                    <a:lnTo>
                      <a:pt x="158618" y="807412"/>
                    </a:lnTo>
                    <a:lnTo>
                      <a:pt x="157014" y="790635"/>
                    </a:lnTo>
                    <a:lnTo>
                      <a:pt x="107419" y="751826"/>
                    </a:lnTo>
                    <a:cubicBezTo>
                      <a:pt x="41050" y="688880"/>
                      <a:pt x="0" y="601921"/>
                      <a:pt x="0" y="505868"/>
                    </a:cubicBezTo>
                    <a:cubicBezTo>
                      <a:pt x="0" y="337776"/>
                      <a:pt x="125716" y="197533"/>
                      <a:pt x="292837" y="165099"/>
                    </a:cubicBezTo>
                    <a:lnTo>
                      <a:pt x="297973" y="164608"/>
                    </a:lnTo>
                    <a:lnTo>
                      <a:pt x="299471" y="161696"/>
                    </a:lnTo>
                    <a:cubicBezTo>
                      <a:pt x="361980" y="64140"/>
                      <a:pt x="467837" y="-1"/>
                      <a:pt x="587903" y="0"/>
                    </a:cubicBezTo>
                    <a:cubicBezTo>
                      <a:pt x="692960" y="0"/>
                      <a:pt x="787139" y="49107"/>
                      <a:pt x="850918" y="126739"/>
                    </a:cubicBezTo>
                    <a:close/>
                  </a:path>
                </a:pathLst>
              </a:custGeom>
              <a:solidFill>
                <a:srgbClr val="2A41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</p:grpSp>
      </p:grpSp>
      <p:sp>
        <p:nvSpPr>
          <p:cNvPr id="3" name="Оквир за текст 2">
            <a:extLst>
              <a:ext uri="{FF2B5EF4-FFF2-40B4-BE49-F238E27FC236}">
                <a16:creationId xmlns:a16="http://schemas.microsoft.com/office/drawing/2014/main" id="{A7BD83D5-787B-4A70-9455-FEA8DC3B0A72}"/>
              </a:ext>
            </a:extLst>
          </p:cNvPr>
          <p:cNvSpPr txBox="1"/>
          <p:nvPr/>
        </p:nvSpPr>
        <p:spPr>
          <a:xfrm>
            <a:off x="2017912" y="179862"/>
            <a:ext cx="8145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8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Наша макета парка</a:t>
            </a:r>
          </a:p>
        </p:txBody>
      </p:sp>
      <p:grpSp>
        <p:nvGrpSpPr>
          <p:cNvPr id="5" name="Група 4">
            <a:extLst>
              <a:ext uri="{FF2B5EF4-FFF2-40B4-BE49-F238E27FC236}">
                <a16:creationId xmlns:a16="http://schemas.microsoft.com/office/drawing/2014/main" id="{FD20FEDB-EA4C-4DB4-AEA1-99CCBAED4426}"/>
              </a:ext>
            </a:extLst>
          </p:cNvPr>
          <p:cNvGrpSpPr/>
          <p:nvPr/>
        </p:nvGrpSpPr>
        <p:grpSpPr>
          <a:xfrm>
            <a:off x="10713720" y="5227166"/>
            <a:ext cx="1911134" cy="1630834"/>
            <a:chOff x="6096000" y="2837295"/>
            <a:chExt cx="1911134" cy="1630834"/>
          </a:xfrm>
        </p:grpSpPr>
        <p:pic>
          <p:nvPicPr>
            <p:cNvPr id="6" name="Слика 5">
              <a:extLst>
                <a:ext uri="{FF2B5EF4-FFF2-40B4-BE49-F238E27FC236}">
                  <a16:creationId xmlns:a16="http://schemas.microsoft.com/office/drawing/2014/main" id="{BBB972CE-6982-4240-9DC0-6E811FD43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7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67"/>
            <a:stretch/>
          </p:blipFill>
          <p:spPr>
            <a:xfrm rot="2297360">
              <a:off x="6096000" y="2837295"/>
              <a:ext cx="1911134" cy="1630834"/>
            </a:xfrm>
            <a:prstGeom prst="rect">
              <a:avLst/>
            </a:prstGeom>
          </p:spPr>
        </p:pic>
        <p:sp>
          <p:nvSpPr>
            <p:cNvPr id="7" name="Оквир за текст 6">
              <a:extLst>
                <a:ext uri="{FF2B5EF4-FFF2-40B4-BE49-F238E27FC236}">
                  <a16:creationId xmlns:a16="http://schemas.microsoft.com/office/drawing/2014/main" id="{F79BCB25-CE61-414D-A7FF-BA467DD30EB6}"/>
                </a:ext>
              </a:extLst>
            </p:cNvPr>
            <p:cNvSpPr txBox="1"/>
            <p:nvPr/>
          </p:nvSpPr>
          <p:spPr>
            <a:xfrm>
              <a:off x="6808411" y="3267991"/>
              <a:ext cx="486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44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6</a:t>
              </a: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30864F7-D420-4B56-92B0-29E2ED6C6975}"/>
              </a:ext>
            </a:extLst>
          </p:cNvPr>
          <p:cNvSpPr/>
          <p:nvPr/>
        </p:nvSpPr>
        <p:spPr>
          <a:xfrm>
            <a:off x="9228579" y="2003429"/>
            <a:ext cx="1292716" cy="2686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192CDDC-5528-47BD-95D4-E256542514E7}"/>
              </a:ext>
            </a:extLst>
          </p:cNvPr>
          <p:cNvSpPr/>
          <p:nvPr/>
        </p:nvSpPr>
        <p:spPr>
          <a:xfrm>
            <a:off x="8477576" y="1655641"/>
            <a:ext cx="1245549" cy="290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5001E1DA-6BEA-489B-96A5-CA8F9E2A27EC}"/>
              </a:ext>
            </a:extLst>
          </p:cNvPr>
          <p:cNvGrpSpPr/>
          <p:nvPr/>
        </p:nvGrpSpPr>
        <p:grpSpPr>
          <a:xfrm>
            <a:off x="1418579" y="3972632"/>
            <a:ext cx="9133078" cy="2403783"/>
            <a:chOff x="1233986" y="3668609"/>
            <a:chExt cx="9977632" cy="2758694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20BA1C10-91C5-4BD2-93B1-73DC313AC746}"/>
                </a:ext>
              </a:extLst>
            </p:cNvPr>
            <p:cNvGrpSpPr/>
            <p:nvPr/>
          </p:nvGrpSpPr>
          <p:grpSpPr>
            <a:xfrm rot="412017">
              <a:off x="1527640" y="3792619"/>
              <a:ext cx="3037292" cy="1680056"/>
              <a:chOff x="1713833" y="2327327"/>
              <a:chExt cx="3904471" cy="1880130"/>
            </a:xfrm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B543DFFA-F42D-46A3-9A01-E8289173BD0D}"/>
                  </a:ext>
                </a:extLst>
              </p:cNvPr>
              <p:cNvSpPr/>
              <p:nvPr/>
            </p:nvSpPr>
            <p:spPr>
              <a:xfrm>
                <a:off x="1713833" y="2327327"/>
                <a:ext cx="3904471" cy="1154630"/>
              </a:xfrm>
              <a:custGeom>
                <a:avLst/>
                <a:gdLst>
                  <a:gd name="connsiteX0" fmla="*/ 1986588 w 3904471"/>
                  <a:gd name="connsiteY0" fmla="*/ 0 h 1154630"/>
                  <a:gd name="connsiteX1" fmla="*/ 3883863 w 3904471"/>
                  <a:gd name="connsiteY1" fmla="*/ 723827 h 1154630"/>
                  <a:gd name="connsiteX2" fmla="*/ 3904471 w 3904471"/>
                  <a:gd name="connsiteY2" fmla="*/ 765387 h 1154630"/>
                  <a:gd name="connsiteX3" fmla="*/ 15888 w 3904471"/>
                  <a:gd name="connsiteY3" fmla="*/ 1154630 h 1154630"/>
                  <a:gd name="connsiteX4" fmla="*/ 10257 w 3904471"/>
                  <a:gd name="connsiteY4" fmla="*/ 1135496 h 1154630"/>
                  <a:gd name="connsiteX5" fmla="*/ 0 w 3904471"/>
                  <a:gd name="connsiteY5" fmla="*/ 1030167 h 1154630"/>
                  <a:gd name="connsiteX6" fmla="*/ 1986588 w 3904471"/>
                  <a:gd name="connsiteY6" fmla="*/ 0 h 1154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04471" h="1154630">
                    <a:moveTo>
                      <a:pt x="1986588" y="0"/>
                    </a:moveTo>
                    <a:cubicBezTo>
                      <a:pt x="2878032" y="0"/>
                      <a:pt x="3632338" y="304478"/>
                      <a:pt x="3883863" y="723827"/>
                    </a:cubicBezTo>
                    <a:lnTo>
                      <a:pt x="3904471" y="765387"/>
                    </a:lnTo>
                    <a:lnTo>
                      <a:pt x="15888" y="1154630"/>
                    </a:lnTo>
                    <a:lnTo>
                      <a:pt x="10257" y="1135496"/>
                    </a:lnTo>
                    <a:cubicBezTo>
                      <a:pt x="3474" y="1100865"/>
                      <a:pt x="0" y="1065726"/>
                      <a:pt x="0" y="1030167"/>
                    </a:cubicBezTo>
                    <a:cubicBezTo>
                      <a:pt x="0" y="461221"/>
                      <a:pt x="889426" y="0"/>
                      <a:pt x="198658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8FE34DC1-0747-4B1D-A447-C6CA127D5A38}"/>
                  </a:ext>
                </a:extLst>
              </p:cNvPr>
              <p:cNvSpPr/>
              <p:nvPr/>
            </p:nvSpPr>
            <p:spPr>
              <a:xfrm flipH="1" flipV="1">
                <a:off x="1713833" y="3052827"/>
                <a:ext cx="3904471" cy="1154630"/>
              </a:xfrm>
              <a:custGeom>
                <a:avLst/>
                <a:gdLst>
                  <a:gd name="connsiteX0" fmla="*/ 1986588 w 3904471"/>
                  <a:gd name="connsiteY0" fmla="*/ 0 h 1154630"/>
                  <a:gd name="connsiteX1" fmla="*/ 3883863 w 3904471"/>
                  <a:gd name="connsiteY1" fmla="*/ 723827 h 1154630"/>
                  <a:gd name="connsiteX2" fmla="*/ 3904471 w 3904471"/>
                  <a:gd name="connsiteY2" fmla="*/ 765387 h 1154630"/>
                  <a:gd name="connsiteX3" fmla="*/ 15888 w 3904471"/>
                  <a:gd name="connsiteY3" fmla="*/ 1154630 h 1154630"/>
                  <a:gd name="connsiteX4" fmla="*/ 10257 w 3904471"/>
                  <a:gd name="connsiteY4" fmla="*/ 1135496 h 1154630"/>
                  <a:gd name="connsiteX5" fmla="*/ 0 w 3904471"/>
                  <a:gd name="connsiteY5" fmla="*/ 1030167 h 1154630"/>
                  <a:gd name="connsiteX6" fmla="*/ 1986588 w 3904471"/>
                  <a:gd name="connsiteY6" fmla="*/ 0 h 1154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04471" h="1154630">
                    <a:moveTo>
                      <a:pt x="1986588" y="0"/>
                    </a:moveTo>
                    <a:cubicBezTo>
                      <a:pt x="2878032" y="0"/>
                      <a:pt x="3632338" y="304478"/>
                      <a:pt x="3883863" y="723827"/>
                    </a:cubicBezTo>
                    <a:lnTo>
                      <a:pt x="3904471" y="765387"/>
                    </a:lnTo>
                    <a:lnTo>
                      <a:pt x="15888" y="1154630"/>
                    </a:lnTo>
                    <a:lnTo>
                      <a:pt x="10257" y="1135496"/>
                    </a:lnTo>
                    <a:cubicBezTo>
                      <a:pt x="3474" y="1100865"/>
                      <a:pt x="0" y="1065726"/>
                      <a:pt x="0" y="1030167"/>
                    </a:cubicBezTo>
                    <a:cubicBezTo>
                      <a:pt x="0" y="461221"/>
                      <a:pt x="889426" y="0"/>
                      <a:pt x="1986588" y="0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D7A5DD90-FEF0-481E-B630-F9DBD629474A}"/>
                </a:ext>
              </a:extLst>
            </p:cNvPr>
            <p:cNvGrpSpPr/>
            <p:nvPr/>
          </p:nvGrpSpPr>
          <p:grpSpPr>
            <a:xfrm rot="21273819" flipV="1">
              <a:off x="4274787" y="3668609"/>
              <a:ext cx="3466570" cy="1826170"/>
              <a:chOff x="1713833" y="2327327"/>
              <a:chExt cx="3904471" cy="1880130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A8E0E2AD-7ED8-4826-8143-AD96C88A4A58}"/>
                  </a:ext>
                </a:extLst>
              </p:cNvPr>
              <p:cNvSpPr/>
              <p:nvPr/>
            </p:nvSpPr>
            <p:spPr>
              <a:xfrm>
                <a:off x="1713833" y="2327327"/>
                <a:ext cx="3904471" cy="1154630"/>
              </a:xfrm>
              <a:custGeom>
                <a:avLst/>
                <a:gdLst>
                  <a:gd name="connsiteX0" fmla="*/ 1986588 w 3904471"/>
                  <a:gd name="connsiteY0" fmla="*/ 0 h 1154630"/>
                  <a:gd name="connsiteX1" fmla="*/ 3883863 w 3904471"/>
                  <a:gd name="connsiteY1" fmla="*/ 723827 h 1154630"/>
                  <a:gd name="connsiteX2" fmla="*/ 3904471 w 3904471"/>
                  <a:gd name="connsiteY2" fmla="*/ 765387 h 1154630"/>
                  <a:gd name="connsiteX3" fmla="*/ 15888 w 3904471"/>
                  <a:gd name="connsiteY3" fmla="*/ 1154630 h 1154630"/>
                  <a:gd name="connsiteX4" fmla="*/ 10257 w 3904471"/>
                  <a:gd name="connsiteY4" fmla="*/ 1135496 h 1154630"/>
                  <a:gd name="connsiteX5" fmla="*/ 0 w 3904471"/>
                  <a:gd name="connsiteY5" fmla="*/ 1030167 h 1154630"/>
                  <a:gd name="connsiteX6" fmla="*/ 1986588 w 3904471"/>
                  <a:gd name="connsiteY6" fmla="*/ 0 h 1154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04471" h="1154630">
                    <a:moveTo>
                      <a:pt x="1986588" y="0"/>
                    </a:moveTo>
                    <a:cubicBezTo>
                      <a:pt x="2878032" y="0"/>
                      <a:pt x="3632338" y="304478"/>
                      <a:pt x="3883863" y="723827"/>
                    </a:cubicBezTo>
                    <a:lnTo>
                      <a:pt x="3904471" y="765387"/>
                    </a:lnTo>
                    <a:lnTo>
                      <a:pt x="15888" y="1154630"/>
                    </a:lnTo>
                    <a:lnTo>
                      <a:pt x="10257" y="1135496"/>
                    </a:lnTo>
                    <a:cubicBezTo>
                      <a:pt x="3474" y="1100865"/>
                      <a:pt x="0" y="1065726"/>
                      <a:pt x="0" y="1030167"/>
                    </a:cubicBezTo>
                    <a:cubicBezTo>
                      <a:pt x="0" y="461221"/>
                      <a:pt x="889426" y="0"/>
                      <a:pt x="198658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EA9C4C72-8B75-4AC9-BA21-A348ACC83330}"/>
                  </a:ext>
                </a:extLst>
              </p:cNvPr>
              <p:cNvSpPr/>
              <p:nvPr/>
            </p:nvSpPr>
            <p:spPr>
              <a:xfrm flipH="1" flipV="1">
                <a:off x="1713833" y="3052827"/>
                <a:ext cx="3904471" cy="1154630"/>
              </a:xfrm>
              <a:custGeom>
                <a:avLst/>
                <a:gdLst>
                  <a:gd name="connsiteX0" fmla="*/ 1986588 w 3904471"/>
                  <a:gd name="connsiteY0" fmla="*/ 0 h 1154630"/>
                  <a:gd name="connsiteX1" fmla="*/ 3883863 w 3904471"/>
                  <a:gd name="connsiteY1" fmla="*/ 723827 h 1154630"/>
                  <a:gd name="connsiteX2" fmla="*/ 3904471 w 3904471"/>
                  <a:gd name="connsiteY2" fmla="*/ 765387 h 1154630"/>
                  <a:gd name="connsiteX3" fmla="*/ 15888 w 3904471"/>
                  <a:gd name="connsiteY3" fmla="*/ 1154630 h 1154630"/>
                  <a:gd name="connsiteX4" fmla="*/ 10257 w 3904471"/>
                  <a:gd name="connsiteY4" fmla="*/ 1135496 h 1154630"/>
                  <a:gd name="connsiteX5" fmla="*/ 0 w 3904471"/>
                  <a:gd name="connsiteY5" fmla="*/ 1030167 h 1154630"/>
                  <a:gd name="connsiteX6" fmla="*/ 1986588 w 3904471"/>
                  <a:gd name="connsiteY6" fmla="*/ 0 h 1154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04471" h="1154630">
                    <a:moveTo>
                      <a:pt x="1986588" y="0"/>
                    </a:moveTo>
                    <a:cubicBezTo>
                      <a:pt x="2878032" y="0"/>
                      <a:pt x="3632338" y="304478"/>
                      <a:pt x="3883863" y="723827"/>
                    </a:cubicBezTo>
                    <a:lnTo>
                      <a:pt x="3904471" y="765387"/>
                    </a:lnTo>
                    <a:lnTo>
                      <a:pt x="15888" y="1154630"/>
                    </a:lnTo>
                    <a:lnTo>
                      <a:pt x="10257" y="1135496"/>
                    </a:lnTo>
                    <a:cubicBezTo>
                      <a:pt x="3474" y="1100865"/>
                      <a:pt x="0" y="1065726"/>
                      <a:pt x="0" y="1030167"/>
                    </a:cubicBezTo>
                    <a:cubicBezTo>
                      <a:pt x="0" y="461221"/>
                      <a:pt x="889426" y="0"/>
                      <a:pt x="1986588" y="0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0B3E0B70-6CDB-4453-B061-FBA30BFD4E2E}"/>
                </a:ext>
              </a:extLst>
            </p:cNvPr>
            <p:cNvGrpSpPr/>
            <p:nvPr/>
          </p:nvGrpSpPr>
          <p:grpSpPr>
            <a:xfrm rot="389795">
              <a:off x="7377057" y="3705272"/>
              <a:ext cx="3566566" cy="1746794"/>
              <a:chOff x="1713833" y="2327327"/>
              <a:chExt cx="3904471" cy="1880130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0B0B2239-11A4-4811-949F-C8705E90834B}"/>
                  </a:ext>
                </a:extLst>
              </p:cNvPr>
              <p:cNvSpPr/>
              <p:nvPr/>
            </p:nvSpPr>
            <p:spPr>
              <a:xfrm>
                <a:off x="1713833" y="2327327"/>
                <a:ext cx="3904471" cy="1154630"/>
              </a:xfrm>
              <a:custGeom>
                <a:avLst/>
                <a:gdLst>
                  <a:gd name="connsiteX0" fmla="*/ 1986588 w 3904471"/>
                  <a:gd name="connsiteY0" fmla="*/ 0 h 1154630"/>
                  <a:gd name="connsiteX1" fmla="*/ 3883863 w 3904471"/>
                  <a:gd name="connsiteY1" fmla="*/ 723827 h 1154630"/>
                  <a:gd name="connsiteX2" fmla="*/ 3904471 w 3904471"/>
                  <a:gd name="connsiteY2" fmla="*/ 765387 h 1154630"/>
                  <a:gd name="connsiteX3" fmla="*/ 15888 w 3904471"/>
                  <a:gd name="connsiteY3" fmla="*/ 1154630 h 1154630"/>
                  <a:gd name="connsiteX4" fmla="*/ 10257 w 3904471"/>
                  <a:gd name="connsiteY4" fmla="*/ 1135496 h 1154630"/>
                  <a:gd name="connsiteX5" fmla="*/ 0 w 3904471"/>
                  <a:gd name="connsiteY5" fmla="*/ 1030167 h 1154630"/>
                  <a:gd name="connsiteX6" fmla="*/ 1986588 w 3904471"/>
                  <a:gd name="connsiteY6" fmla="*/ 0 h 1154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04471" h="1154630">
                    <a:moveTo>
                      <a:pt x="1986588" y="0"/>
                    </a:moveTo>
                    <a:cubicBezTo>
                      <a:pt x="2878032" y="0"/>
                      <a:pt x="3632338" y="304478"/>
                      <a:pt x="3883863" y="723827"/>
                    </a:cubicBezTo>
                    <a:lnTo>
                      <a:pt x="3904471" y="765387"/>
                    </a:lnTo>
                    <a:lnTo>
                      <a:pt x="15888" y="1154630"/>
                    </a:lnTo>
                    <a:lnTo>
                      <a:pt x="10257" y="1135496"/>
                    </a:lnTo>
                    <a:cubicBezTo>
                      <a:pt x="3474" y="1100865"/>
                      <a:pt x="0" y="1065726"/>
                      <a:pt x="0" y="1030167"/>
                    </a:cubicBezTo>
                    <a:cubicBezTo>
                      <a:pt x="0" y="461221"/>
                      <a:pt x="889426" y="0"/>
                      <a:pt x="198658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15EF00A4-608D-4D87-815C-20B901CCD6C7}"/>
                  </a:ext>
                </a:extLst>
              </p:cNvPr>
              <p:cNvSpPr/>
              <p:nvPr/>
            </p:nvSpPr>
            <p:spPr>
              <a:xfrm flipH="1" flipV="1">
                <a:off x="1713833" y="3052827"/>
                <a:ext cx="3904471" cy="1154630"/>
              </a:xfrm>
              <a:custGeom>
                <a:avLst/>
                <a:gdLst>
                  <a:gd name="connsiteX0" fmla="*/ 1986588 w 3904471"/>
                  <a:gd name="connsiteY0" fmla="*/ 0 h 1154630"/>
                  <a:gd name="connsiteX1" fmla="*/ 3883863 w 3904471"/>
                  <a:gd name="connsiteY1" fmla="*/ 723827 h 1154630"/>
                  <a:gd name="connsiteX2" fmla="*/ 3904471 w 3904471"/>
                  <a:gd name="connsiteY2" fmla="*/ 765387 h 1154630"/>
                  <a:gd name="connsiteX3" fmla="*/ 15888 w 3904471"/>
                  <a:gd name="connsiteY3" fmla="*/ 1154630 h 1154630"/>
                  <a:gd name="connsiteX4" fmla="*/ 10257 w 3904471"/>
                  <a:gd name="connsiteY4" fmla="*/ 1135496 h 1154630"/>
                  <a:gd name="connsiteX5" fmla="*/ 0 w 3904471"/>
                  <a:gd name="connsiteY5" fmla="*/ 1030167 h 1154630"/>
                  <a:gd name="connsiteX6" fmla="*/ 1986588 w 3904471"/>
                  <a:gd name="connsiteY6" fmla="*/ 0 h 1154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04471" h="1154630">
                    <a:moveTo>
                      <a:pt x="1986588" y="0"/>
                    </a:moveTo>
                    <a:cubicBezTo>
                      <a:pt x="2878032" y="0"/>
                      <a:pt x="3632338" y="304478"/>
                      <a:pt x="3883863" y="723827"/>
                    </a:cubicBezTo>
                    <a:lnTo>
                      <a:pt x="3904471" y="765387"/>
                    </a:lnTo>
                    <a:lnTo>
                      <a:pt x="15888" y="1154630"/>
                    </a:lnTo>
                    <a:lnTo>
                      <a:pt x="10257" y="1135496"/>
                    </a:lnTo>
                    <a:cubicBezTo>
                      <a:pt x="3474" y="1100865"/>
                      <a:pt x="0" y="1065726"/>
                      <a:pt x="0" y="1030167"/>
                    </a:cubicBezTo>
                    <a:cubicBezTo>
                      <a:pt x="0" y="461221"/>
                      <a:pt x="889426" y="0"/>
                      <a:pt x="1986588" y="0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62CFE14-2C8D-4113-B5E3-F5F66BE496B1}"/>
                </a:ext>
              </a:extLst>
            </p:cNvPr>
            <p:cNvGrpSpPr/>
            <p:nvPr/>
          </p:nvGrpSpPr>
          <p:grpSpPr>
            <a:xfrm>
              <a:off x="1233986" y="4562998"/>
              <a:ext cx="9977632" cy="1864305"/>
              <a:chOff x="664538" y="4186029"/>
              <a:chExt cx="10837524" cy="1928015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A111A917-E8DE-487F-8442-0A86B2038986}"/>
                  </a:ext>
                </a:extLst>
              </p:cNvPr>
              <p:cNvSpPr/>
              <p:nvPr/>
            </p:nvSpPr>
            <p:spPr>
              <a:xfrm>
                <a:off x="3162301" y="4659579"/>
                <a:ext cx="5143500" cy="473551"/>
              </a:xfrm>
              <a:prstGeom prst="roundRect">
                <a:avLst>
                  <a:gd name="adj" fmla="val 0"/>
                </a:avLst>
              </a:prstGeom>
              <a:solidFill>
                <a:srgbClr val="2CD8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338E3274-CE9E-4852-B7DC-8006B86FD4AA}"/>
                  </a:ext>
                </a:extLst>
              </p:cNvPr>
              <p:cNvGrpSpPr/>
              <p:nvPr/>
            </p:nvGrpSpPr>
            <p:grpSpPr>
              <a:xfrm>
                <a:off x="664538" y="4186029"/>
                <a:ext cx="10837524" cy="1928015"/>
                <a:chOff x="664538" y="4186029"/>
                <a:chExt cx="10837524" cy="1928015"/>
              </a:xfrm>
            </p:grpSpPr>
            <p:sp>
              <p:nvSpPr>
                <p:cNvPr id="71" name="Rectangle: Rounded Corners 70">
                  <a:extLst>
                    <a:ext uri="{FF2B5EF4-FFF2-40B4-BE49-F238E27FC236}">
                      <a16:creationId xmlns:a16="http://schemas.microsoft.com/office/drawing/2014/main" id="{5CC376A7-4CE2-4355-8EDE-4308A08C718C}"/>
                    </a:ext>
                  </a:extLst>
                </p:cNvPr>
                <p:cNvSpPr/>
                <p:nvPr/>
              </p:nvSpPr>
              <p:spPr>
                <a:xfrm>
                  <a:off x="749301" y="4186029"/>
                  <a:ext cx="10668000" cy="47355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D8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: Rounded Corners 71">
                  <a:extLst>
                    <a:ext uri="{FF2B5EF4-FFF2-40B4-BE49-F238E27FC236}">
                      <a16:creationId xmlns:a16="http://schemas.microsoft.com/office/drawing/2014/main" id="{61C518EC-F9A2-4A64-BEC7-F2B005D055D2}"/>
                    </a:ext>
                  </a:extLst>
                </p:cNvPr>
                <p:cNvSpPr/>
                <p:nvPr/>
              </p:nvSpPr>
              <p:spPr>
                <a:xfrm>
                  <a:off x="1915385" y="5118286"/>
                  <a:ext cx="8251067" cy="47355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D8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8321F35E-2483-4E4F-A28E-2B5AA2439B0C}"/>
                    </a:ext>
                  </a:extLst>
                </p:cNvPr>
                <p:cNvSpPr/>
                <p:nvPr/>
              </p:nvSpPr>
              <p:spPr>
                <a:xfrm>
                  <a:off x="664538" y="4644735"/>
                  <a:ext cx="4072562" cy="47355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B2675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2C4AB373-8EBB-49AC-8BCD-10D035E1D426}"/>
                    </a:ext>
                  </a:extLst>
                </p:cNvPr>
                <p:cNvSpPr/>
                <p:nvPr/>
              </p:nvSpPr>
              <p:spPr>
                <a:xfrm>
                  <a:off x="7645400" y="4644734"/>
                  <a:ext cx="3856662" cy="47355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B2675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: Rounded Corners 74">
                  <a:extLst>
                    <a:ext uri="{FF2B5EF4-FFF2-40B4-BE49-F238E27FC236}">
                      <a16:creationId xmlns:a16="http://schemas.microsoft.com/office/drawing/2014/main" id="{B36B133E-20B0-4A0B-BE1D-266B57024578}"/>
                    </a:ext>
                  </a:extLst>
                </p:cNvPr>
                <p:cNvSpPr/>
                <p:nvPr/>
              </p:nvSpPr>
              <p:spPr>
                <a:xfrm>
                  <a:off x="7170118" y="5731498"/>
                  <a:ext cx="1859089" cy="38254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D8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: Rounded Corners 75">
                  <a:extLst>
                    <a:ext uri="{FF2B5EF4-FFF2-40B4-BE49-F238E27FC236}">
                      <a16:creationId xmlns:a16="http://schemas.microsoft.com/office/drawing/2014/main" id="{B80BD412-0B49-47EC-8A9A-B01059E7DCBF}"/>
                    </a:ext>
                  </a:extLst>
                </p:cNvPr>
                <p:cNvSpPr/>
                <p:nvPr/>
              </p:nvSpPr>
              <p:spPr>
                <a:xfrm>
                  <a:off x="4951754" y="5013596"/>
                  <a:ext cx="1796624" cy="10213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9069B4ED-BA65-4BD8-841E-235BF32EF0BE}"/>
                    </a:ext>
                  </a:extLst>
                </p:cNvPr>
                <p:cNvSpPr/>
                <p:nvPr/>
              </p:nvSpPr>
              <p:spPr>
                <a:xfrm>
                  <a:off x="6845156" y="5010242"/>
                  <a:ext cx="103300" cy="1033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F0DA332C-70F0-40A1-9B6A-1497DCC0EECB}"/>
                    </a:ext>
                  </a:extLst>
                </p:cNvPr>
                <p:cNvSpPr/>
                <p:nvPr/>
              </p:nvSpPr>
              <p:spPr>
                <a:xfrm>
                  <a:off x="7044911" y="5011942"/>
                  <a:ext cx="103300" cy="1033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75826F4F-8C1F-4D79-B406-FD615BC68649}"/>
                    </a:ext>
                  </a:extLst>
                </p:cNvPr>
                <p:cNvSpPr/>
                <p:nvPr/>
              </p:nvSpPr>
              <p:spPr>
                <a:xfrm>
                  <a:off x="6543961" y="5727200"/>
                  <a:ext cx="385664" cy="385664"/>
                </a:xfrm>
                <a:prstGeom prst="ellipse">
                  <a:avLst/>
                </a:prstGeom>
                <a:solidFill>
                  <a:srgbClr val="2CD8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2A70D9C1-7953-4281-BC17-52157BF102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640"/>
          <a:stretch/>
        </p:blipFill>
        <p:spPr>
          <a:xfrm>
            <a:off x="8199894" y="3283770"/>
            <a:ext cx="1453410" cy="1197023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3CD63A57-F37A-40A1-B6B9-761CE12D08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643"/>
          <a:stretch/>
        </p:blipFill>
        <p:spPr>
          <a:xfrm>
            <a:off x="7530828" y="3791566"/>
            <a:ext cx="588363" cy="50809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466D8AB-9186-4D8D-A822-083A7198FF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2051915" y="3226886"/>
            <a:ext cx="1471472" cy="1291859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061AF4D5-72A9-4636-B315-6FFCC8D22C3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643"/>
          <a:stretch/>
        </p:blipFill>
        <p:spPr>
          <a:xfrm>
            <a:off x="5224888" y="3087653"/>
            <a:ext cx="1267436" cy="1224985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26B8D1C-5BDA-420B-BD63-0F3EC95D55D3}"/>
              </a:ext>
            </a:extLst>
          </p:cNvPr>
          <p:cNvGrpSpPr/>
          <p:nvPr/>
        </p:nvGrpSpPr>
        <p:grpSpPr>
          <a:xfrm>
            <a:off x="3064611" y="3004061"/>
            <a:ext cx="816058" cy="1442129"/>
            <a:chOff x="-17507" y="1291272"/>
            <a:chExt cx="1085148" cy="2172344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3EBBE51-7499-48BF-8C27-F324B12A78C3}"/>
                </a:ext>
              </a:extLst>
            </p:cNvPr>
            <p:cNvSpPr/>
            <p:nvPr/>
          </p:nvSpPr>
          <p:spPr>
            <a:xfrm>
              <a:off x="413030" y="2041094"/>
              <a:ext cx="136477" cy="1422522"/>
            </a:xfrm>
            <a:prstGeom prst="rect">
              <a:avLst/>
            </a:prstGeom>
            <a:solidFill>
              <a:srgbClr val="721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7B5AC143-D24C-4B42-BA8B-BC393EB5DB9A}"/>
                </a:ext>
              </a:extLst>
            </p:cNvPr>
            <p:cNvGrpSpPr/>
            <p:nvPr/>
          </p:nvGrpSpPr>
          <p:grpSpPr>
            <a:xfrm rot="10533687">
              <a:off x="-17507" y="1291272"/>
              <a:ext cx="1085148" cy="1050704"/>
              <a:chOff x="1643396" y="1572421"/>
              <a:chExt cx="1114146" cy="1022957"/>
            </a:xfrm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F25A41F2-DF21-453F-8000-C1F831D7C6C6}"/>
                  </a:ext>
                </a:extLst>
              </p:cNvPr>
              <p:cNvSpPr/>
              <p:nvPr/>
            </p:nvSpPr>
            <p:spPr>
              <a:xfrm rot="18775285">
                <a:off x="1578106" y="1637711"/>
                <a:ext cx="941658" cy="811078"/>
              </a:xfrm>
              <a:custGeom>
                <a:avLst/>
                <a:gdLst>
                  <a:gd name="connsiteX0" fmla="*/ 850918 w 941658"/>
                  <a:gd name="connsiteY0" fmla="*/ 126739 h 811078"/>
                  <a:gd name="connsiteX1" fmla="*/ 928672 w 941658"/>
                  <a:gd name="connsiteY1" fmla="*/ 292837 h 811078"/>
                  <a:gd name="connsiteX2" fmla="*/ 929479 w 941658"/>
                  <a:gd name="connsiteY2" fmla="*/ 301281 h 811078"/>
                  <a:gd name="connsiteX3" fmla="*/ 938553 w 941658"/>
                  <a:gd name="connsiteY3" fmla="*/ 305952 h 811078"/>
                  <a:gd name="connsiteX4" fmla="*/ 941658 w 941658"/>
                  <a:gd name="connsiteY4" fmla="*/ 308502 h 811078"/>
                  <a:gd name="connsiteX5" fmla="*/ 159651 w 941658"/>
                  <a:gd name="connsiteY5" fmla="*/ 811078 h 811078"/>
                  <a:gd name="connsiteX6" fmla="*/ 158618 w 941658"/>
                  <a:gd name="connsiteY6" fmla="*/ 807412 h 811078"/>
                  <a:gd name="connsiteX7" fmla="*/ 157014 w 941658"/>
                  <a:gd name="connsiteY7" fmla="*/ 790635 h 811078"/>
                  <a:gd name="connsiteX8" fmla="*/ 107419 w 941658"/>
                  <a:gd name="connsiteY8" fmla="*/ 751826 h 811078"/>
                  <a:gd name="connsiteX9" fmla="*/ 0 w 941658"/>
                  <a:gd name="connsiteY9" fmla="*/ 505868 h 811078"/>
                  <a:gd name="connsiteX10" fmla="*/ 292837 w 941658"/>
                  <a:gd name="connsiteY10" fmla="*/ 165099 h 811078"/>
                  <a:gd name="connsiteX11" fmla="*/ 297973 w 941658"/>
                  <a:gd name="connsiteY11" fmla="*/ 164608 h 811078"/>
                  <a:gd name="connsiteX12" fmla="*/ 299471 w 941658"/>
                  <a:gd name="connsiteY12" fmla="*/ 161696 h 811078"/>
                  <a:gd name="connsiteX13" fmla="*/ 587903 w 941658"/>
                  <a:gd name="connsiteY13" fmla="*/ 0 h 811078"/>
                  <a:gd name="connsiteX14" fmla="*/ 850918 w 941658"/>
                  <a:gd name="connsiteY14" fmla="*/ 126739 h 81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1658" h="811078">
                    <a:moveTo>
                      <a:pt x="850918" y="126739"/>
                    </a:moveTo>
                    <a:cubicBezTo>
                      <a:pt x="889185" y="173318"/>
                      <a:pt x="916509" y="230166"/>
                      <a:pt x="928672" y="292837"/>
                    </a:cubicBezTo>
                    <a:lnTo>
                      <a:pt x="929479" y="301281"/>
                    </a:lnTo>
                    <a:lnTo>
                      <a:pt x="938553" y="305952"/>
                    </a:lnTo>
                    <a:lnTo>
                      <a:pt x="941658" y="308502"/>
                    </a:lnTo>
                    <a:lnTo>
                      <a:pt x="159651" y="811078"/>
                    </a:lnTo>
                    <a:lnTo>
                      <a:pt x="158618" y="807412"/>
                    </a:lnTo>
                    <a:lnTo>
                      <a:pt x="157014" y="790635"/>
                    </a:lnTo>
                    <a:lnTo>
                      <a:pt x="107419" y="751826"/>
                    </a:lnTo>
                    <a:cubicBezTo>
                      <a:pt x="41050" y="688880"/>
                      <a:pt x="0" y="601921"/>
                      <a:pt x="0" y="505868"/>
                    </a:cubicBezTo>
                    <a:cubicBezTo>
                      <a:pt x="0" y="337776"/>
                      <a:pt x="125716" y="197533"/>
                      <a:pt x="292837" y="165099"/>
                    </a:cubicBezTo>
                    <a:lnTo>
                      <a:pt x="297973" y="164608"/>
                    </a:lnTo>
                    <a:lnTo>
                      <a:pt x="299471" y="161696"/>
                    </a:lnTo>
                    <a:cubicBezTo>
                      <a:pt x="361980" y="64140"/>
                      <a:pt x="467837" y="-1"/>
                      <a:pt x="587903" y="0"/>
                    </a:cubicBezTo>
                    <a:cubicBezTo>
                      <a:pt x="692960" y="0"/>
                      <a:pt x="787139" y="49107"/>
                      <a:pt x="850918" y="126739"/>
                    </a:cubicBezTo>
                    <a:close/>
                  </a:path>
                </a:pathLst>
              </a:custGeom>
              <a:solidFill>
                <a:srgbClr val="3552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7514B6C-0AD2-43A8-AC1B-C49EF2517E31}"/>
                  </a:ext>
                </a:extLst>
              </p:cNvPr>
              <p:cNvSpPr/>
              <p:nvPr/>
            </p:nvSpPr>
            <p:spPr>
              <a:xfrm rot="18775285" flipH="1" flipV="1">
                <a:off x="1881174" y="1719010"/>
                <a:ext cx="941658" cy="811078"/>
              </a:xfrm>
              <a:custGeom>
                <a:avLst/>
                <a:gdLst>
                  <a:gd name="connsiteX0" fmla="*/ 850918 w 941658"/>
                  <a:gd name="connsiteY0" fmla="*/ 126739 h 811078"/>
                  <a:gd name="connsiteX1" fmla="*/ 928672 w 941658"/>
                  <a:gd name="connsiteY1" fmla="*/ 292837 h 811078"/>
                  <a:gd name="connsiteX2" fmla="*/ 929479 w 941658"/>
                  <a:gd name="connsiteY2" fmla="*/ 301281 h 811078"/>
                  <a:gd name="connsiteX3" fmla="*/ 938553 w 941658"/>
                  <a:gd name="connsiteY3" fmla="*/ 305952 h 811078"/>
                  <a:gd name="connsiteX4" fmla="*/ 941658 w 941658"/>
                  <a:gd name="connsiteY4" fmla="*/ 308502 h 811078"/>
                  <a:gd name="connsiteX5" fmla="*/ 159651 w 941658"/>
                  <a:gd name="connsiteY5" fmla="*/ 811078 h 811078"/>
                  <a:gd name="connsiteX6" fmla="*/ 158618 w 941658"/>
                  <a:gd name="connsiteY6" fmla="*/ 807412 h 811078"/>
                  <a:gd name="connsiteX7" fmla="*/ 157014 w 941658"/>
                  <a:gd name="connsiteY7" fmla="*/ 790635 h 811078"/>
                  <a:gd name="connsiteX8" fmla="*/ 107419 w 941658"/>
                  <a:gd name="connsiteY8" fmla="*/ 751826 h 811078"/>
                  <a:gd name="connsiteX9" fmla="*/ 0 w 941658"/>
                  <a:gd name="connsiteY9" fmla="*/ 505868 h 811078"/>
                  <a:gd name="connsiteX10" fmla="*/ 292837 w 941658"/>
                  <a:gd name="connsiteY10" fmla="*/ 165099 h 811078"/>
                  <a:gd name="connsiteX11" fmla="*/ 297973 w 941658"/>
                  <a:gd name="connsiteY11" fmla="*/ 164608 h 811078"/>
                  <a:gd name="connsiteX12" fmla="*/ 299471 w 941658"/>
                  <a:gd name="connsiteY12" fmla="*/ 161696 h 811078"/>
                  <a:gd name="connsiteX13" fmla="*/ 587903 w 941658"/>
                  <a:gd name="connsiteY13" fmla="*/ 0 h 811078"/>
                  <a:gd name="connsiteX14" fmla="*/ 850918 w 941658"/>
                  <a:gd name="connsiteY14" fmla="*/ 126739 h 81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1658" h="811078">
                    <a:moveTo>
                      <a:pt x="850918" y="126739"/>
                    </a:moveTo>
                    <a:cubicBezTo>
                      <a:pt x="889185" y="173318"/>
                      <a:pt x="916509" y="230166"/>
                      <a:pt x="928672" y="292837"/>
                    </a:cubicBezTo>
                    <a:lnTo>
                      <a:pt x="929479" y="301281"/>
                    </a:lnTo>
                    <a:lnTo>
                      <a:pt x="938553" y="305952"/>
                    </a:lnTo>
                    <a:lnTo>
                      <a:pt x="941658" y="308502"/>
                    </a:lnTo>
                    <a:lnTo>
                      <a:pt x="159651" y="811078"/>
                    </a:lnTo>
                    <a:lnTo>
                      <a:pt x="158618" y="807412"/>
                    </a:lnTo>
                    <a:lnTo>
                      <a:pt x="157014" y="790635"/>
                    </a:lnTo>
                    <a:lnTo>
                      <a:pt x="107419" y="751826"/>
                    </a:lnTo>
                    <a:cubicBezTo>
                      <a:pt x="41050" y="688880"/>
                      <a:pt x="0" y="601921"/>
                      <a:pt x="0" y="505868"/>
                    </a:cubicBezTo>
                    <a:cubicBezTo>
                      <a:pt x="0" y="337776"/>
                      <a:pt x="125716" y="197533"/>
                      <a:pt x="292837" y="165099"/>
                    </a:cubicBezTo>
                    <a:lnTo>
                      <a:pt x="297973" y="164608"/>
                    </a:lnTo>
                    <a:lnTo>
                      <a:pt x="299471" y="161696"/>
                    </a:lnTo>
                    <a:cubicBezTo>
                      <a:pt x="361980" y="64140"/>
                      <a:pt x="467837" y="-1"/>
                      <a:pt x="587903" y="0"/>
                    </a:cubicBezTo>
                    <a:cubicBezTo>
                      <a:pt x="692960" y="0"/>
                      <a:pt x="787139" y="49107"/>
                      <a:pt x="850918" y="126739"/>
                    </a:cubicBezTo>
                    <a:close/>
                  </a:path>
                </a:pathLst>
              </a:custGeom>
              <a:solidFill>
                <a:srgbClr val="2A41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E1875A40-1902-4D2E-9A3F-3CBE801CFB3F}"/>
              </a:ext>
            </a:extLst>
          </p:cNvPr>
          <p:cNvGrpSpPr/>
          <p:nvPr/>
        </p:nvGrpSpPr>
        <p:grpSpPr>
          <a:xfrm>
            <a:off x="6310621" y="2836744"/>
            <a:ext cx="820957" cy="1493085"/>
            <a:chOff x="-17507" y="1291272"/>
            <a:chExt cx="1085148" cy="2172344"/>
          </a:xfrm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E8839327-343C-4146-A603-AEB16A0707A3}"/>
                </a:ext>
              </a:extLst>
            </p:cNvPr>
            <p:cNvSpPr/>
            <p:nvPr/>
          </p:nvSpPr>
          <p:spPr>
            <a:xfrm>
              <a:off x="413030" y="2041094"/>
              <a:ext cx="136477" cy="1422522"/>
            </a:xfrm>
            <a:prstGeom prst="rect">
              <a:avLst/>
            </a:prstGeom>
            <a:solidFill>
              <a:srgbClr val="721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4112463D-DBA7-4D4E-ADC0-F7C58FBF87F7}"/>
                </a:ext>
              </a:extLst>
            </p:cNvPr>
            <p:cNvGrpSpPr/>
            <p:nvPr/>
          </p:nvGrpSpPr>
          <p:grpSpPr>
            <a:xfrm rot="10533687">
              <a:off x="-17507" y="1291272"/>
              <a:ext cx="1085148" cy="1050704"/>
              <a:chOff x="1643396" y="1572421"/>
              <a:chExt cx="1114146" cy="1022957"/>
            </a:xfrm>
          </p:grpSpPr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ACA6A2ED-59F4-43EB-944B-5D54FA5C9EA0}"/>
                  </a:ext>
                </a:extLst>
              </p:cNvPr>
              <p:cNvSpPr/>
              <p:nvPr/>
            </p:nvSpPr>
            <p:spPr>
              <a:xfrm rot="18775285">
                <a:off x="1578106" y="1637711"/>
                <a:ext cx="941658" cy="811078"/>
              </a:xfrm>
              <a:custGeom>
                <a:avLst/>
                <a:gdLst>
                  <a:gd name="connsiteX0" fmla="*/ 850918 w 941658"/>
                  <a:gd name="connsiteY0" fmla="*/ 126739 h 811078"/>
                  <a:gd name="connsiteX1" fmla="*/ 928672 w 941658"/>
                  <a:gd name="connsiteY1" fmla="*/ 292837 h 811078"/>
                  <a:gd name="connsiteX2" fmla="*/ 929479 w 941658"/>
                  <a:gd name="connsiteY2" fmla="*/ 301281 h 811078"/>
                  <a:gd name="connsiteX3" fmla="*/ 938553 w 941658"/>
                  <a:gd name="connsiteY3" fmla="*/ 305952 h 811078"/>
                  <a:gd name="connsiteX4" fmla="*/ 941658 w 941658"/>
                  <a:gd name="connsiteY4" fmla="*/ 308502 h 811078"/>
                  <a:gd name="connsiteX5" fmla="*/ 159651 w 941658"/>
                  <a:gd name="connsiteY5" fmla="*/ 811078 h 811078"/>
                  <a:gd name="connsiteX6" fmla="*/ 158618 w 941658"/>
                  <a:gd name="connsiteY6" fmla="*/ 807412 h 811078"/>
                  <a:gd name="connsiteX7" fmla="*/ 157014 w 941658"/>
                  <a:gd name="connsiteY7" fmla="*/ 790635 h 811078"/>
                  <a:gd name="connsiteX8" fmla="*/ 107419 w 941658"/>
                  <a:gd name="connsiteY8" fmla="*/ 751826 h 811078"/>
                  <a:gd name="connsiteX9" fmla="*/ 0 w 941658"/>
                  <a:gd name="connsiteY9" fmla="*/ 505868 h 811078"/>
                  <a:gd name="connsiteX10" fmla="*/ 292837 w 941658"/>
                  <a:gd name="connsiteY10" fmla="*/ 165099 h 811078"/>
                  <a:gd name="connsiteX11" fmla="*/ 297973 w 941658"/>
                  <a:gd name="connsiteY11" fmla="*/ 164608 h 811078"/>
                  <a:gd name="connsiteX12" fmla="*/ 299471 w 941658"/>
                  <a:gd name="connsiteY12" fmla="*/ 161696 h 811078"/>
                  <a:gd name="connsiteX13" fmla="*/ 587903 w 941658"/>
                  <a:gd name="connsiteY13" fmla="*/ 0 h 811078"/>
                  <a:gd name="connsiteX14" fmla="*/ 850918 w 941658"/>
                  <a:gd name="connsiteY14" fmla="*/ 126739 h 81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1658" h="811078">
                    <a:moveTo>
                      <a:pt x="850918" y="126739"/>
                    </a:moveTo>
                    <a:cubicBezTo>
                      <a:pt x="889185" y="173318"/>
                      <a:pt x="916509" y="230166"/>
                      <a:pt x="928672" y="292837"/>
                    </a:cubicBezTo>
                    <a:lnTo>
                      <a:pt x="929479" y="301281"/>
                    </a:lnTo>
                    <a:lnTo>
                      <a:pt x="938553" y="305952"/>
                    </a:lnTo>
                    <a:lnTo>
                      <a:pt x="941658" y="308502"/>
                    </a:lnTo>
                    <a:lnTo>
                      <a:pt x="159651" y="811078"/>
                    </a:lnTo>
                    <a:lnTo>
                      <a:pt x="158618" y="807412"/>
                    </a:lnTo>
                    <a:lnTo>
                      <a:pt x="157014" y="790635"/>
                    </a:lnTo>
                    <a:lnTo>
                      <a:pt x="107419" y="751826"/>
                    </a:lnTo>
                    <a:cubicBezTo>
                      <a:pt x="41050" y="688880"/>
                      <a:pt x="0" y="601921"/>
                      <a:pt x="0" y="505868"/>
                    </a:cubicBezTo>
                    <a:cubicBezTo>
                      <a:pt x="0" y="337776"/>
                      <a:pt x="125716" y="197533"/>
                      <a:pt x="292837" y="165099"/>
                    </a:cubicBezTo>
                    <a:lnTo>
                      <a:pt x="297973" y="164608"/>
                    </a:lnTo>
                    <a:lnTo>
                      <a:pt x="299471" y="161696"/>
                    </a:lnTo>
                    <a:cubicBezTo>
                      <a:pt x="361980" y="64140"/>
                      <a:pt x="467837" y="-1"/>
                      <a:pt x="587903" y="0"/>
                    </a:cubicBezTo>
                    <a:cubicBezTo>
                      <a:pt x="692960" y="0"/>
                      <a:pt x="787139" y="49107"/>
                      <a:pt x="850918" y="126739"/>
                    </a:cubicBezTo>
                    <a:close/>
                  </a:path>
                </a:pathLst>
              </a:custGeom>
              <a:solidFill>
                <a:srgbClr val="3552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CCA4915F-3A87-4B93-A6D3-7087615F3C05}"/>
                  </a:ext>
                </a:extLst>
              </p:cNvPr>
              <p:cNvSpPr/>
              <p:nvPr/>
            </p:nvSpPr>
            <p:spPr>
              <a:xfrm rot="18775285" flipH="1" flipV="1">
                <a:off x="1881174" y="1719010"/>
                <a:ext cx="941658" cy="811078"/>
              </a:xfrm>
              <a:custGeom>
                <a:avLst/>
                <a:gdLst>
                  <a:gd name="connsiteX0" fmla="*/ 850918 w 941658"/>
                  <a:gd name="connsiteY0" fmla="*/ 126739 h 811078"/>
                  <a:gd name="connsiteX1" fmla="*/ 928672 w 941658"/>
                  <a:gd name="connsiteY1" fmla="*/ 292837 h 811078"/>
                  <a:gd name="connsiteX2" fmla="*/ 929479 w 941658"/>
                  <a:gd name="connsiteY2" fmla="*/ 301281 h 811078"/>
                  <a:gd name="connsiteX3" fmla="*/ 938553 w 941658"/>
                  <a:gd name="connsiteY3" fmla="*/ 305952 h 811078"/>
                  <a:gd name="connsiteX4" fmla="*/ 941658 w 941658"/>
                  <a:gd name="connsiteY4" fmla="*/ 308502 h 811078"/>
                  <a:gd name="connsiteX5" fmla="*/ 159651 w 941658"/>
                  <a:gd name="connsiteY5" fmla="*/ 811078 h 811078"/>
                  <a:gd name="connsiteX6" fmla="*/ 158618 w 941658"/>
                  <a:gd name="connsiteY6" fmla="*/ 807412 h 811078"/>
                  <a:gd name="connsiteX7" fmla="*/ 157014 w 941658"/>
                  <a:gd name="connsiteY7" fmla="*/ 790635 h 811078"/>
                  <a:gd name="connsiteX8" fmla="*/ 107419 w 941658"/>
                  <a:gd name="connsiteY8" fmla="*/ 751826 h 811078"/>
                  <a:gd name="connsiteX9" fmla="*/ 0 w 941658"/>
                  <a:gd name="connsiteY9" fmla="*/ 505868 h 811078"/>
                  <a:gd name="connsiteX10" fmla="*/ 292837 w 941658"/>
                  <a:gd name="connsiteY10" fmla="*/ 165099 h 811078"/>
                  <a:gd name="connsiteX11" fmla="*/ 297973 w 941658"/>
                  <a:gd name="connsiteY11" fmla="*/ 164608 h 811078"/>
                  <a:gd name="connsiteX12" fmla="*/ 299471 w 941658"/>
                  <a:gd name="connsiteY12" fmla="*/ 161696 h 811078"/>
                  <a:gd name="connsiteX13" fmla="*/ 587903 w 941658"/>
                  <a:gd name="connsiteY13" fmla="*/ 0 h 811078"/>
                  <a:gd name="connsiteX14" fmla="*/ 850918 w 941658"/>
                  <a:gd name="connsiteY14" fmla="*/ 126739 h 81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1658" h="811078">
                    <a:moveTo>
                      <a:pt x="850918" y="126739"/>
                    </a:moveTo>
                    <a:cubicBezTo>
                      <a:pt x="889185" y="173318"/>
                      <a:pt x="916509" y="230166"/>
                      <a:pt x="928672" y="292837"/>
                    </a:cubicBezTo>
                    <a:lnTo>
                      <a:pt x="929479" y="301281"/>
                    </a:lnTo>
                    <a:lnTo>
                      <a:pt x="938553" y="305952"/>
                    </a:lnTo>
                    <a:lnTo>
                      <a:pt x="941658" y="308502"/>
                    </a:lnTo>
                    <a:lnTo>
                      <a:pt x="159651" y="811078"/>
                    </a:lnTo>
                    <a:lnTo>
                      <a:pt x="158618" y="807412"/>
                    </a:lnTo>
                    <a:lnTo>
                      <a:pt x="157014" y="790635"/>
                    </a:lnTo>
                    <a:lnTo>
                      <a:pt x="107419" y="751826"/>
                    </a:lnTo>
                    <a:cubicBezTo>
                      <a:pt x="41050" y="688880"/>
                      <a:pt x="0" y="601921"/>
                      <a:pt x="0" y="505868"/>
                    </a:cubicBezTo>
                    <a:cubicBezTo>
                      <a:pt x="0" y="337776"/>
                      <a:pt x="125716" y="197533"/>
                      <a:pt x="292837" y="165099"/>
                    </a:cubicBezTo>
                    <a:lnTo>
                      <a:pt x="297973" y="164608"/>
                    </a:lnTo>
                    <a:lnTo>
                      <a:pt x="299471" y="161696"/>
                    </a:lnTo>
                    <a:cubicBezTo>
                      <a:pt x="361980" y="64140"/>
                      <a:pt x="467837" y="-1"/>
                      <a:pt x="587903" y="0"/>
                    </a:cubicBezTo>
                    <a:cubicBezTo>
                      <a:pt x="692960" y="0"/>
                      <a:pt x="787139" y="49107"/>
                      <a:pt x="850918" y="126739"/>
                    </a:cubicBezTo>
                    <a:close/>
                  </a:path>
                </a:pathLst>
              </a:custGeom>
              <a:solidFill>
                <a:srgbClr val="2A41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</p:grpSp>
      </p:grp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D503079C-9700-40BF-BC6F-44E973018C65}"/>
              </a:ext>
            </a:extLst>
          </p:cNvPr>
          <p:cNvSpPr/>
          <p:nvPr/>
        </p:nvSpPr>
        <p:spPr>
          <a:xfrm>
            <a:off x="2783805" y="2041286"/>
            <a:ext cx="1292716" cy="2816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5864A558-19BC-46AE-8F73-D5008F03BD76}"/>
              </a:ext>
            </a:extLst>
          </p:cNvPr>
          <p:cNvSpPr/>
          <p:nvPr/>
        </p:nvSpPr>
        <p:spPr>
          <a:xfrm>
            <a:off x="1418579" y="1677504"/>
            <a:ext cx="1209649" cy="31405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4D6F8D0F-F390-44A6-891C-BF22160FFD15}"/>
              </a:ext>
            </a:extLst>
          </p:cNvPr>
          <p:cNvGrpSpPr/>
          <p:nvPr/>
        </p:nvGrpSpPr>
        <p:grpSpPr>
          <a:xfrm>
            <a:off x="4338639" y="2919858"/>
            <a:ext cx="903462" cy="1500429"/>
            <a:chOff x="-17507" y="1291272"/>
            <a:chExt cx="1085148" cy="2172344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BDF17CD6-21E0-4B14-9BC3-87CDAACCBE85}"/>
                </a:ext>
              </a:extLst>
            </p:cNvPr>
            <p:cNvSpPr/>
            <p:nvPr/>
          </p:nvSpPr>
          <p:spPr>
            <a:xfrm>
              <a:off x="413030" y="2041094"/>
              <a:ext cx="136477" cy="1422522"/>
            </a:xfrm>
            <a:prstGeom prst="rect">
              <a:avLst/>
            </a:prstGeom>
            <a:solidFill>
              <a:srgbClr val="721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E248754D-9986-4E47-8004-3E8888884425}"/>
                </a:ext>
              </a:extLst>
            </p:cNvPr>
            <p:cNvGrpSpPr/>
            <p:nvPr/>
          </p:nvGrpSpPr>
          <p:grpSpPr>
            <a:xfrm rot="10533687">
              <a:off x="-17507" y="1291272"/>
              <a:ext cx="1085148" cy="1050704"/>
              <a:chOff x="1643396" y="1572421"/>
              <a:chExt cx="1114146" cy="1022957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27465BA-8EC5-413C-8BDF-7B544D1C6161}"/>
                  </a:ext>
                </a:extLst>
              </p:cNvPr>
              <p:cNvSpPr/>
              <p:nvPr/>
            </p:nvSpPr>
            <p:spPr>
              <a:xfrm rot="18775285" flipH="1" flipV="1">
                <a:off x="1881174" y="1719010"/>
                <a:ext cx="941658" cy="811078"/>
              </a:xfrm>
              <a:custGeom>
                <a:avLst/>
                <a:gdLst>
                  <a:gd name="connsiteX0" fmla="*/ 850918 w 941658"/>
                  <a:gd name="connsiteY0" fmla="*/ 126739 h 811078"/>
                  <a:gd name="connsiteX1" fmla="*/ 928672 w 941658"/>
                  <a:gd name="connsiteY1" fmla="*/ 292837 h 811078"/>
                  <a:gd name="connsiteX2" fmla="*/ 929479 w 941658"/>
                  <a:gd name="connsiteY2" fmla="*/ 301281 h 811078"/>
                  <a:gd name="connsiteX3" fmla="*/ 938553 w 941658"/>
                  <a:gd name="connsiteY3" fmla="*/ 305952 h 811078"/>
                  <a:gd name="connsiteX4" fmla="*/ 941658 w 941658"/>
                  <a:gd name="connsiteY4" fmla="*/ 308502 h 811078"/>
                  <a:gd name="connsiteX5" fmla="*/ 159651 w 941658"/>
                  <a:gd name="connsiteY5" fmla="*/ 811078 h 811078"/>
                  <a:gd name="connsiteX6" fmla="*/ 158618 w 941658"/>
                  <a:gd name="connsiteY6" fmla="*/ 807412 h 811078"/>
                  <a:gd name="connsiteX7" fmla="*/ 157014 w 941658"/>
                  <a:gd name="connsiteY7" fmla="*/ 790635 h 811078"/>
                  <a:gd name="connsiteX8" fmla="*/ 107419 w 941658"/>
                  <a:gd name="connsiteY8" fmla="*/ 751826 h 811078"/>
                  <a:gd name="connsiteX9" fmla="*/ 0 w 941658"/>
                  <a:gd name="connsiteY9" fmla="*/ 505868 h 811078"/>
                  <a:gd name="connsiteX10" fmla="*/ 292837 w 941658"/>
                  <a:gd name="connsiteY10" fmla="*/ 165099 h 811078"/>
                  <a:gd name="connsiteX11" fmla="*/ 297973 w 941658"/>
                  <a:gd name="connsiteY11" fmla="*/ 164608 h 811078"/>
                  <a:gd name="connsiteX12" fmla="*/ 299471 w 941658"/>
                  <a:gd name="connsiteY12" fmla="*/ 161696 h 811078"/>
                  <a:gd name="connsiteX13" fmla="*/ 587903 w 941658"/>
                  <a:gd name="connsiteY13" fmla="*/ 0 h 811078"/>
                  <a:gd name="connsiteX14" fmla="*/ 850918 w 941658"/>
                  <a:gd name="connsiteY14" fmla="*/ 126739 h 81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1658" h="811078">
                    <a:moveTo>
                      <a:pt x="850918" y="126739"/>
                    </a:moveTo>
                    <a:cubicBezTo>
                      <a:pt x="889185" y="173318"/>
                      <a:pt x="916509" y="230166"/>
                      <a:pt x="928672" y="292837"/>
                    </a:cubicBezTo>
                    <a:lnTo>
                      <a:pt x="929479" y="301281"/>
                    </a:lnTo>
                    <a:lnTo>
                      <a:pt x="938553" y="305952"/>
                    </a:lnTo>
                    <a:lnTo>
                      <a:pt x="941658" y="308502"/>
                    </a:lnTo>
                    <a:lnTo>
                      <a:pt x="159651" y="811078"/>
                    </a:lnTo>
                    <a:lnTo>
                      <a:pt x="158618" y="807412"/>
                    </a:lnTo>
                    <a:lnTo>
                      <a:pt x="157014" y="790635"/>
                    </a:lnTo>
                    <a:lnTo>
                      <a:pt x="107419" y="751826"/>
                    </a:lnTo>
                    <a:cubicBezTo>
                      <a:pt x="41050" y="688880"/>
                      <a:pt x="0" y="601921"/>
                      <a:pt x="0" y="505868"/>
                    </a:cubicBezTo>
                    <a:cubicBezTo>
                      <a:pt x="0" y="337776"/>
                      <a:pt x="125716" y="197533"/>
                      <a:pt x="292837" y="165099"/>
                    </a:cubicBezTo>
                    <a:lnTo>
                      <a:pt x="297973" y="164608"/>
                    </a:lnTo>
                    <a:lnTo>
                      <a:pt x="299471" y="161696"/>
                    </a:lnTo>
                    <a:cubicBezTo>
                      <a:pt x="361980" y="64140"/>
                      <a:pt x="467837" y="-1"/>
                      <a:pt x="587903" y="0"/>
                    </a:cubicBezTo>
                    <a:cubicBezTo>
                      <a:pt x="692960" y="0"/>
                      <a:pt x="787139" y="49107"/>
                      <a:pt x="850918" y="126739"/>
                    </a:cubicBezTo>
                    <a:close/>
                  </a:path>
                </a:pathLst>
              </a:custGeom>
              <a:solidFill>
                <a:srgbClr val="2A41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5A8CAAB-EB87-4CEE-8BC7-01DAD46A5AB0}"/>
                  </a:ext>
                </a:extLst>
              </p:cNvPr>
              <p:cNvSpPr/>
              <p:nvPr/>
            </p:nvSpPr>
            <p:spPr>
              <a:xfrm rot="18775285">
                <a:off x="1578106" y="1637711"/>
                <a:ext cx="941658" cy="811078"/>
              </a:xfrm>
              <a:custGeom>
                <a:avLst/>
                <a:gdLst>
                  <a:gd name="connsiteX0" fmla="*/ 850918 w 941658"/>
                  <a:gd name="connsiteY0" fmla="*/ 126739 h 811078"/>
                  <a:gd name="connsiteX1" fmla="*/ 928672 w 941658"/>
                  <a:gd name="connsiteY1" fmla="*/ 292837 h 811078"/>
                  <a:gd name="connsiteX2" fmla="*/ 929479 w 941658"/>
                  <a:gd name="connsiteY2" fmla="*/ 301281 h 811078"/>
                  <a:gd name="connsiteX3" fmla="*/ 938553 w 941658"/>
                  <a:gd name="connsiteY3" fmla="*/ 305952 h 811078"/>
                  <a:gd name="connsiteX4" fmla="*/ 941658 w 941658"/>
                  <a:gd name="connsiteY4" fmla="*/ 308502 h 811078"/>
                  <a:gd name="connsiteX5" fmla="*/ 159651 w 941658"/>
                  <a:gd name="connsiteY5" fmla="*/ 811078 h 811078"/>
                  <a:gd name="connsiteX6" fmla="*/ 158618 w 941658"/>
                  <a:gd name="connsiteY6" fmla="*/ 807412 h 811078"/>
                  <a:gd name="connsiteX7" fmla="*/ 157014 w 941658"/>
                  <a:gd name="connsiteY7" fmla="*/ 790635 h 811078"/>
                  <a:gd name="connsiteX8" fmla="*/ 107419 w 941658"/>
                  <a:gd name="connsiteY8" fmla="*/ 751826 h 811078"/>
                  <a:gd name="connsiteX9" fmla="*/ 0 w 941658"/>
                  <a:gd name="connsiteY9" fmla="*/ 505868 h 811078"/>
                  <a:gd name="connsiteX10" fmla="*/ 292837 w 941658"/>
                  <a:gd name="connsiteY10" fmla="*/ 165099 h 811078"/>
                  <a:gd name="connsiteX11" fmla="*/ 297973 w 941658"/>
                  <a:gd name="connsiteY11" fmla="*/ 164608 h 811078"/>
                  <a:gd name="connsiteX12" fmla="*/ 299471 w 941658"/>
                  <a:gd name="connsiteY12" fmla="*/ 161696 h 811078"/>
                  <a:gd name="connsiteX13" fmla="*/ 587903 w 941658"/>
                  <a:gd name="connsiteY13" fmla="*/ 0 h 811078"/>
                  <a:gd name="connsiteX14" fmla="*/ 850918 w 941658"/>
                  <a:gd name="connsiteY14" fmla="*/ 126739 h 81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1658" h="811078">
                    <a:moveTo>
                      <a:pt x="850918" y="126739"/>
                    </a:moveTo>
                    <a:cubicBezTo>
                      <a:pt x="889185" y="173318"/>
                      <a:pt x="916509" y="230166"/>
                      <a:pt x="928672" y="292837"/>
                    </a:cubicBezTo>
                    <a:lnTo>
                      <a:pt x="929479" y="301281"/>
                    </a:lnTo>
                    <a:lnTo>
                      <a:pt x="938553" y="305952"/>
                    </a:lnTo>
                    <a:lnTo>
                      <a:pt x="941658" y="308502"/>
                    </a:lnTo>
                    <a:lnTo>
                      <a:pt x="159651" y="811078"/>
                    </a:lnTo>
                    <a:lnTo>
                      <a:pt x="158618" y="807412"/>
                    </a:lnTo>
                    <a:lnTo>
                      <a:pt x="157014" y="790635"/>
                    </a:lnTo>
                    <a:lnTo>
                      <a:pt x="107419" y="751826"/>
                    </a:lnTo>
                    <a:cubicBezTo>
                      <a:pt x="41050" y="688880"/>
                      <a:pt x="0" y="601921"/>
                      <a:pt x="0" y="505868"/>
                    </a:cubicBezTo>
                    <a:cubicBezTo>
                      <a:pt x="0" y="337776"/>
                      <a:pt x="125716" y="197533"/>
                      <a:pt x="292837" y="165099"/>
                    </a:cubicBezTo>
                    <a:lnTo>
                      <a:pt x="297973" y="164608"/>
                    </a:lnTo>
                    <a:lnTo>
                      <a:pt x="299471" y="161696"/>
                    </a:lnTo>
                    <a:cubicBezTo>
                      <a:pt x="361980" y="64140"/>
                      <a:pt x="467837" y="-1"/>
                      <a:pt x="587903" y="0"/>
                    </a:cubicBezTo>
                    <a:cubicBezTo>
                      <a:pt x="692960" y="0"/>
                      <a:pt x="787139" y="49107"/>
                      <a:pt x="850918" y="126739"/>
                    </a:cubicBezTo>
                    <a:close/>
                  </a:path>
                </a:pathLst>
              </a:custGeom>
              <a:solidFill>
                <a:srgbClr val="3552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</p:grpSp>
      </p:grpSp>
      <p:pic>
        <p:nvPicPr>
          <p:cNvPr id="162" name="Picture 161">
            <a:extLst>
              <a:ext uri="{FF2B5EF4-FFF2-40B4-BE49-F238E27FC236}">
                <a16:creationId xmlns:a16="http://schemas.microsoft.com/office/drawing/2014/main" id="{C2C49AFE-7E1D-4097-93B3-DE43A8C0BC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643"/>
          <a:stretch/>
        </p:blipFill>
        <p:spPr>
          <a:xfrm>
            <a:off x="7838787" y="3988586"/>
            <a:ext cx="588363" cy="5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6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4333" decel="45667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10664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154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-0.1056 -4.07407E-6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8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4333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10664 -2.59259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154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-0.1056 4.44444E-6 " pathEditMode="relative" rAng="0" ptsTypes="AA">
                                      <p:cBhvr>
                                        <p:cTn id="12" dur="32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154" grpId="0" animBg="1"/>
      <p:bldP spid="1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3B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вир за текст 3">
            <a:extLst>
              <a:ext uri="{FF2B5EF4-FFF2-40B4-BE49-F238E27FC236}">
                <a16:creationId xmlns:a16="http://schemas.microsoft.com/office/drawing/2014/main" id="{33867918-B825-4DFA-84C4-93A7DB970DB1}"/>
              </a:ext>
            </a:extLst>
          </p:cNvPr>
          <p:cNvSpPr txBox="1"/>
          <p:nvPr/>
        </p:nvSpPr>
        <p:spPr>
          <a:xfrm>
            <a:off x="621792" y="384048"/>
            <a:ext cx="4087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6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Садржај</a:t>
            </a:r>
          </a:p>
        </p:txBody>
      </p:sp>
      <p:sp>
        <p:nvSpPr>
          <p:cNvPr id="5" name="Оквир за текст 4">
            <a:extLst>
              <a:ext uri="{FF2B5EF4-FFF2-40B4-BE49-F238E27FC236}">
                <a16:creationId xmlns:a16="http://schemas.microsoft.com/office/drawing/2014/main" id="{B1BAC3B3-DEC6-401C-B710-7D489A2047FE}"/>
              </a:ext>
            </a:extLst>
          </p:cNvPr>
          <p:cNvSpPr txBox="1"/>
          <p:nvPr/>
        </p:nvSpPr>
        <p:spPr>
          <a:xfrm>
            <a:off x="901350" y="1682368"/>
            <a:ext cx="11290650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2000" indent="-360000">
              <a:buFont typeface="+mj-lt"/>
              <a:buAutoNum type="arabicPeriod"/>
            </a:pPr>
            <a:r>
              <a:rPr lang="sr-Cyrl-RS" sz="28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Увод</a:t>
            </a:r>
          </a:p>
          <a:p>
            <a:pPr marL="432000" indent="-360000">
              <a:buFont typeface="+mj-lt"/>
              <a:buAutoNum type="arabicPeriod"/>
            </a:pPr>
            <a:r>
              <a:rPr lang="sr-Cyrl-RS" sz="28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Улога и значај паркова</a:t>
            </a:r>
            <a:endParaRPr lang="sr-Latn-RS" sz="2800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pPr marL="900000" lvl="1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 Како нам паркови осигуравају здраво окружење?</a:t>
            </a:r>
          </a:p>
          <a:p>
            <a:pPr marL="432000" indent="-360000">
              <a:buFont typeface="+mj-lt"/>
              <a:buAutoNum type="arabicPeriod"/>
            </a:pPr>
            <a:r>
              <a:rPr lang="sr-Cyrl-RS" sz="28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Изградња и дизајнирање парка</a:t>
            </a:r>
            <a:endParaRPr lang="sr-Latn-RS" sz="2800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pPr marL="900000">
              <a:buFont typeface="Arial" panose="020B0604020202020204" pitchFamily="34" charset="0"/>
              <a:buChar char="•"/>
            </a:pPr>
            <a:r>
              <a:rPr lang="sr-Latn-RS" sz="28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 </a:t>
            </a:r>
            <a:r>
              <a:rPr lang="sr-Cyrl-RS" sz="28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Изградња парка</a:t>
            </a:r>
          </a:p>
          <a:p>
            <a:pPr marL="9000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Дизајн парка – Фридрик Лав Олмстед</a:t>
            </a:r>
          </a:p>
          <a:p>
            <a:pPr marL="586350" indent="-514350">
              <a:buFont typeface="+mj-lt"/>
              <a:buAutoNum type="arabicPeriod" startAt="4"/>
            </a:pPr>
            <a:r>
              <a:rPr lang="sr-Cyrl-RS" sz="28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Наша макета парка</a:t>
            </a:r>
          </a:p>
          <a:p>
            <a:pPr marL="586350" indent="-514350">
              <a:buFont typeface="+mj-lt"/>
              <a:buAutoNum type="arabicPeriod" startAt="4"/>
            </a:pPr>
            <a:r>
              <a:rPr lang="sr-Cyrl-RS" sz="28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Очување и брига о парковима</a:t>
            </a:r>
            <a:endParaRPr lang="en-US" sz="2800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pPr marL="586350" indent="-514350">
              <a:buFont typeface="+mj-lt"/>
              <a:buAutoNum type="arabicPeriod" startAt="4"/>
            </a:pPr>
            <a:r>
              <a:rPr lang="sr-Cyrl-RS" sz="28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Парк у будућности</a:t>
            </a:r>
          </a:p>
          <a:p>
            <a:pPr marL="9000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 Закључно разматрање</a:t>
            </a:r>
          </a:p>
          <a:p>
            <a:endParaRPr lang="sr-Cyrl-RS" sz="2500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  <p:grpSp>
        <p:nvGrpSpPr>
          <p:cNvPr id="9" name="Група 8">
            <a:extLst>
              <a:ext uri="{FF2B5EF4-FFF2-40B4-BE49-F238E27FC236}">
                <a16:creationId xmlns:a16="http://schemas.microsoft.com/office/drawing/2014/main" id="{8F32C847-9F48-4A3F-88B6-2F81FFA5D156}"/>
              </a:ext>
            </a:extLst>
          </p:cNvPr>
          <p:cNvGrpSpPr/>
          <p:nvPr/>
        </p:nvGrpSpPr>
        <p:grpSpPr>
          <a:xfrm>
            <a:off x="10713720" y="5227166"/>
            <a:ext cx="1911134" cy="1630834"/>
            <a:chOff x="6096000" y="2837295"/>
            <a:chExt cx="1911134" cy="1630834"/>
          </a:xfrm>
        </p:grpSpPr>
        <p:pic>
          <p:nvPicPr>
            <p:cNvPr id="7" name="Слика 6">
              <a:extLst>
                <a:ext uri="{FF2B5EF4-FFF2-40B4-BE49-F238E27FC236}">
                  <a16:creationId xmlns:a16="http://schemas.microsoft.com/office/drawing/2014/main" id="{A115A18D-0173-44D2-9B48-88976AE365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7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67"/>
            <a:stretch/>
          </p:blipFill>
          <p:spPr>
            <a:xfrm rot="2297360">
              <a:off x="6096000" y="2837295"/>
              <a:ext cx="1911134" cy="1630834"/>
            </a:xfrm>
            <a:prstGeom prst="rect">
              <a:avLst/>
            </a:prstGeom>
          </p:spPr>
        </p:pic>
        <p:sp>
          <p:nvSpPr>
            <p:cNvPr id="8" name="Оквир за текст 7">
              <a:extLst>
                <a:ext uri="{FF2B5EF4-FFF2-40B4-BE49-F238E27FC236}">
                  <a16:creationId xmlns:a16="http://schemas.microsoft.com/office/drawing/2014/main" id="{58CD1D76-30A0-4896-B5EC-81D6ED39EF92}"/>
                </a:ext>
              </a:extLst>
            </p:cNvPr>
            <p:cNvSpPr txBox="1"/>
            <p:nvPr/>
          </p:nvSpPr>
          <p:spPr>
            <a:xfrm>
              <a:off x="6808411" y="3267991"/>
              <a:ext cx="486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44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1</a:t>
              </a:r>
              <a:endParaRPr lang="sr-Cyrl-RS" sz="4400" dirty="0">
                <a:solidFill>
                  <a:schemeClr val="bg1"/>
                </a:solidFill>
                <a:latin typeface="Bahnschrift Light Semi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48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6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квир за текст 2">
            <a:extLst>
              <a:ext uri="{FF2B5EF4-FFF2-40B4-BE49-F238E27FC236}">
                <a16:creationId xmlns:a16="http://schemas.microsoft.com/office/drawing/2014/main" id="{A7BD83D5-787B-4A70-9455-FEA8DC3B0A72}"/>
              </a:ext>
            </a:extLst>
          </p:cNvPr>
          <p:cNvSpPr txBox="1"/>
          <p:nvPr/>
        </p:nvSpPr>
        <p:spPr>
          <a:xfrm>
            <a:off x="2017912" y="179862"/>
            <a:ext cx="8145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8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Наша макета парка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A70B73-E40A-40E5-9D40-67767B51FC63}"/>
              </a:ext>
            </a:extLst>
          </p:cNvPr>
          <p:cNvSpPr/>
          <p:nvPr/>
        </p:nvSpPr>
        <p:spPr>
          <a:xfrm rot="20384149" flipV="1">
            <a:off x="1487444" y="3838541"/>
            <a:ext cx="8429971" cy="45719"/>
          </a:xfrm>
          <a:prstGeom prst="rect">
            <a:avLst/>
          </a:prstGeom>
          <a:solidFill>
            <a:srgbClr val="3E4E5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18BC699-261E-4AE3-94FB-A6CB4C48FC14}"/>
              </a:ext>
            </a:extLst>
          </p:cNvPr>
          <p:cNvSpPr/>
          <p:nvPr/>
        </p:nvSpPr>
        <p:spPr>
          <a:xfrm rot="20384149">
            <a:off x="7341029" y="2761224"/>
            <a:ext cx="3161493" cy="53865"/>
          </a:xfrm>
          <a:prstGeom prst="rect">
            <a:avLst/>
          </a:prstGeom>
          <a:solidFill>
            <a:srgbClr val="3E4E5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1ADF252-2898-426D-999F-BB53E360F391}"/>
              </a:ext>
            </a:extLst>
          </p:cNvPr>
          <p:cNvSpPr/>
          <p:nvPr/>
        </p:nvSpPr>
        <p:spPr>
          <a:xfrm rot="20384149">
            <a:off x="1016677" y="4907710"/>
            <a:ext cx="3161493" cy="53865"/>
          </a:xfrm>
          <a:prstGeom prst="rect">
            <a:avLst/>
          </a:prstGeom>
          <a:solidFill>
            <a:srgbClr val="3E4E5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3" name="Оквир за текст 2">
            <a:extLst>
              <a:ext uri="{FF2B5EF4-FFF2-40B4-BE49-F238E27FC236}">
                <a16:creationId xmlns:a16="http://schemas.microsoft.com/office/drawing/2014/main" id="{56E3DB65-EB7A-4E48-BD06-424AFEBB61E4}"/>
              </a:ext>
            </a:extLst>
          </p:cNvPr>
          <p:cNvSpPr txBox="1"/>
          <p:nvPr/>
        </p:nvSpPr>
        <p:spPr>
          <a:xfrm>
            <a:off x="0" y="1515297"/>
            <a:ext cx="66445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УРЕДАН</a:t>
            </a:r>
          </a:p>
          <a:p>
            <a:pPr marL="457200" indent="-180000">
              <a:buFont typeface="Arial" panose="020B0604020202020204" pitchFamily="34" charset="0"/>
              <a:buChar char="•"/>
            </a:pPr>
            <a:r>
              <a:rPr lang="sr-Cyrl-RS" sz="32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Без отпадака</a:t>
            </a:r>
          </a:p>
          <a:p>
            <a:pPr marL="457200" indent="-180000">
              <a:buFont typeface="Arial" panose="020B0604020202020204" pitchFamily="34" charset="0"/>
              <a:buChar char="•"/>
            </a:pPr>
            <a:r>
              <a:rPr lang="sr-Cyrl-RS" sz="32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Очувана имовина парка</a:t>
            </a:r>
          </a:p>
          <a:p>
            <a:pPr marL="457200" indent="-180000">
              <a:buFont typeface="Arial" panose="020B0604020202020204" pitchFamily="34" charset="0"/>
              <a:buChar char="•"/>
            </a:pPr>
            <a:r>
              <a:rPr lang="sr-Cyrl-RS" sz="32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Очувана вегетација</a:t>
            </a:r>
          </a:p>
          <a:p>
            <a:pPr marL="457200" indent="-180000">
              <a:buFont typeface="Arial" panose="020B0604020202020204" pitchFamily="34" charset="0"/>
              <a:buChar char="•"/>
            </a:pPr>
            <a:r>
              <a:rPr lang="sr-Cyrl-RS" sz="32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Велики број канти за отпатке</a:t>
            </a:r>
          </a:p>
          <a:p>
            <a:pPr marL="277200" algn="ctr"/>
            <a:r>
              <a:rPr lang="sr-Cyrl-RS" sz="32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..</a:t>
            </a:r>
          </a:p>
        </p:txBody>
      </p:sp>
      <p:sp>
        <p:nvSpPr>
          <p:cNvPr id="85" name="Оквир за текст 2">
            <a:extLst>
              <a:ext uri="{FF2B5EF4-FFF2-40B4-BE49-F238E27FC236}">
                <a16:creationId xmlns:a16="http://schemas.microsoft.com/office/drawing/2014/main" id="{3C8A5D5F-8CC1-432C-864B-FE51695AE56A}"/>
              </a:ext>
            </a:extLst>
          </p:cNvPr>
          <p:cNvSpPr txBox="1"/>
          <p:nvPr/>
        </p:nvSpPr>
        <p:spPr>
          <a:xfrm>
            <a:off x="6188765" y="3148474"/>
            <a:ext cx="648629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НЕУРЕДАН</a:t>
            </a:r>
          </a:p>
          <a:p>
            <a:pPr algn="ctr"/>
            <a:r>
              <a:rPr lang="sr-Cyrl-RS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		ИЛИ “ЛОШ ПАРК“</a:t>
            </a:r>
            <a:endParaRPr lang="sr-Cyrl-RS" sz="1600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pPr marL="457200" indent="-180000">
              <a:buFont typeface="Arial" panose="020B0604020202020204" pitchFamily="34" charset="0"/>
              <a:buChar char="•"/>
            </a:pPr>
            <a:r>
              <a:rPr lang="sr-Cyrl-RS" sz="32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Видна непажња корисника</a:t>
            </a:r>
          </a:p>
          <a:p>
            <a:pPr marL="457200" indent="-180000">
              <a:buFont typeface="Arial" panose="020B0604020202020204" pitchFamily="34" charset="0"/>
              <a:buChar char="•"/>
            </a:pPr>
            <a:r>
              <a:rPr lang="sr-Cyrl-RS" sz="32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Уништена имовина</a:t>
            </a:r>
          </a:p>
          <a:p>
            <a:pPr marL="457200" indent="-180000">
              <a:buFont typeface="Arial" panose="020B0604020202020204" pitchFamily="34" charset="0"/>
              <a:buChar char="•"/>
            </a:pPr>
            <a:r>
              <a:rPr lang="sr-Cyrl-RS" sz="32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Мањак зеленог простора</a:t>
            </a:r>
          </a:p>
          <a:p>
            <a:pPr marL="457200" indent="-180000">
              <a:buFont typeface="Arial" panose="020B0604020202020204" pitchFamily="34" charset="0"/>
              <a:buChar char="•"/>
            </a:pPr>
            <a:r>
              <a:rPr lang="sr-Cyrl-RS" sz="32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Мали број канти за отпатке</a:t>
            </a:r>
          </a:p>
          <a:p>
            <a:pPr marL="277200" algn="ctr"/>
            <a:r>
              <a:rPr lang="sr-Cyrl-RS" sz="32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..</a:t>
            </a:r>
          </a:p>
        </p:txBody>
      </p:sp>
      <p:grpSp>
        <p:nvGrpSpPr>
          <p:cNvPr id="5" name="Група 4">
            <a:extLst>
              <a:ext uri="{FF2B5EF4-FFF2-40B4-BE49-F238E27FC236}">
                <a16:creationId xmlns:a16="http://schemas.microsoft.com/office/drawing/2014/main" id="{FD20FEDB-EA4C-4DB4-AEA1-99CCBAED4426}"/>
              </a:ext>
            </a:extLst>
          </p:cNvPr>
          <p:cNvGrpSpPr/>
          <p:nvPr/>
        </p:nvGrpSpPr>
        <p:grpSpPr>
          <a:xfrm>
            <a:off x="10713720" y="5227166"/>
            <a:ext cx="1911134" cy="1630834"/>
            <a:chOff x="6096000" y="2837295"/>
            <a:chExt cx="1911134" cy="1630834"/>
          </a:xfrm>
        </p:grpSpPr>
        <p:pic>
          <p:nvPicPr>
            <p:cNvPr id="6" name="Слика 5">
              <a:extLst>
                <a:ext uri="{FF2B5EF4-FFF2-40B4-BE49-F238E27FC236}">
                  <a16:creationId xmlns:a16="http://schemas.microsoft.com/office/drawing/2014/main" id="{BBB972CE-6982-4240-9DC0-6E811FD43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7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67"/>
            <a:stretch/>
          </p:blipFill>
          <p:spPr>
            <a:xfrm rot="2297360">
              <a:off x="6096000" y="2837295"/>
              <a:ext cx="1911134" cy="1630834"/>
            </a:xfrm>
            <a:prstGeom prst="rect">
              <a:avLst/>
            </a:prstGeom>
          </p:spPr>
        </p:pic>
        <p:sp>
          <p:nvSpPr>
            <p:cNvPr id="7" name="Оквир за текст 6">
              <a:extLst>
                <a:ext uri="{FF2B5EF4-FFF2-40B4-BE49-F238E27FC236}">
                  <a16:creationId xmlns:a16="http://schemas.microsoft.com/office/drawing/2014/main" id="{F79BCB25-CE61-414D-A7FF-BA467DD30EB6}"/>
                </a:ext>
              </a:extLst>
            </p:cNvPr>
            <p:cNvSpPr txBox="1"/>
            <p:nvPr/>
          </p:nvSpPr>
          <p:spPr>
            <a:xfrm>
              <a:off x="6808411" y="3267991"/>
              <a:ext cx="486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44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09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1" grpId="0" animBg="1"/>
      <p:bldP spid="82" grpId="0" animBg="1"/>
      <p:bldP spid="83" grpId="0" uiExpand="1" build="p"/>
      <p:bldP spid="8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2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квир за текст 5">
            <a:extLst>
              <a:ext uri="{FF2B5EF4-FFF2-40B4-BE49-F238E27FC236}">
                <a16:creationId xmlns:a16="http://schemas.microsoft.com/office/drawing/2014/main" id="{AD2844B0-B185-4A2D-AF50-BA521765FE27}"/>
              </a:ext>
            </a:extLst>
          </p:cNvPr>
          <p:cNvSpPr txBox="1"/>
          <p:nvPr/>
        </p:nvSpPr>
        <p:spPr>
          <a:xfrm>
            <a:off x="0" y="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66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Очување и брига о парковима</a:t>
            </a:r>
          </a:p>
        </p:txBody>
      </p:sp>
      <p:grpSp>
        <p:nvGrpSpPr>
          <p:cNvPr id="7" name="Група 6">
            <a:extLst>
              <a:ext uri="{FF2B5EF4-FFF2-40B4-BE49-F238E27FC236}">
                <a16:creationId xmlns:a16="http://schemas.microsoft.com/office/drawing/2014/main" id="{1BCE1E6F-D964-4E71-A969-310147C79DC9}"/>
              </a:ext>
            </a:extLst>
          </p:cNvPr>
          <p:cNvGrpSpPr/>
          <p:nvPr/>
        </p:nvGrpSpPr>
        <p:grpSpPr>
          <a:xfrm>
            <a:off x="10713720" y="5227166"/>
            <a:ext cx="1911134" cy="1630834"/>
            <a:chOff x="6096000" y="2837295"/>
            <a:chExt cx="1911134" cy="1630834"/>
          </a:xfrm>
        </p:grpSpPr>
        <p:pic>
          <p:nvPicPr>
            <p:cNvPr id="8" name="Слика 7">
              <a:extLst>
                <a:ext uri="{FF2B5EF4-FFF2-40B4-BE49-F238E27FC236}">
                  <a16:creationId xmlns:a16="http://schemas.microsoft.com/office/drawing/2014/main" id="{ABA32B64-BA86-4F34-B58E-7EE04F6D9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7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67"/>
            <a:stretch/>
          </p:blipFill>
          <p:spPr>
            <a:xfrm rot="2297360">
              <a:off x="6096000" y="2837295"/>
              <a:ext cx="1911134" cy="1630834"/>
            </a:xfrm>
            <a:prstGeom prst="rect">
              <a:avLst/>
            </a:prstGeom>
          </p:spPr>
        </p:pic>
        <p:sp>
          <p:nvSpPr>
            <p:cNvPr id="9" name="Оквир за текст 8">
              <a:extLst>
                <a:ext uri="{FF2B5EF4-FFF2-40B4-BE49-F238E27FC236}">
                  <a16:creationId xmlns:a16="http://schemas.microsoft.com/office/drawing/2014/main" id="{6585243C-3434-4D10-89CA-D851D496CD2B}"/>
                </a:ext>
              </a:extLst>
            </p:cNvPr>
            <p:cNvSpPr txBox="1"/>
            <p:nvPr/>
          </p:nvSpPr>
          <p:spPr>
            <a:xfrm>
              <a:off x="6808411" y="3267991"/>
              <a:ext cx="486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44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7</a:t>
              </a:r>
            </a:p>
          </p:txBody>
        </p:sp>
      </p:grpSp>
      <p:sp>
        <p:nvSpPr>
          <p:cNvPr id="10" name="Оквир за текст 9">
            <a:extLst>
              <a:ext uri="{FF2B5EF4-FFF2-40B4-BE49-F238E27FC236}">
                <a16:creationId xmlns:a16="http://schemas.microsoft.com/office/drawing/2014/main" id="{BCCBA310-9F33-4D21-9E4D-B8214DD7B673}"/>
              </a:ext>
            </a:extLst>
          </p:cNvPr>
          <p:cNvSpPr txBox="1"/>
          <p:nvPr/>
        </p:nvSpPr>
        <p:spPr>
          <a:xfrm>
            <a:off x="2840925" y="1905506"/>
            <a:ext cx="69492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8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Не бацати отпатке</a:t>
            </a:r>
          </a:p>
          <a:p>
            <a:pPr algn="ctr"/>
            <a:r>
              <a:rPr lang="sr-Cyrl-RS" sz="48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Оставити љубимце кући</a:t>
            </a:r>
          </a:p>
          <a:p>
            <a:pPr algn="ctr"/>
            <a:r>
              <a:rPr lang="sr-Cyrl-RS" sz="48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Не хранити животиње</a:t>
            </a:r>
          </a:p>
          <a:p>
            <a:pPr algn="ctr"/>
            <a:r>
              <a:rPr lang="sr-Cyrl-RS" sz="48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Не нарушавати мир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1495EF1-029E-4546-90A3-3F31F1277A40}"/>
              </a:ext>
            </a:extLst>
          </p:cNvPr>
          <p:cNvSpPr/>
          <p:nvPr/>
        </p:nvSpPr>
        <p:spPr>
          <a:xfrm>
            <a:off x="1952789" y="1332853"/>
            <a:ext cx="8725544" cy="4601239"/>
          </a:xfrm>
          <a:custGeom>
            <a:avLst/>
            <a:gdLst>
              <a:gd name="connsiteX0" fmla="*/ 171140 w 8802186"/>
              <a:gd name="connsiteY0" fmla="*/ 198548 h 4765862"/>
              <a:gd name="connsiteX1" fmla="*/ 171140 w 8802186"/>
              <a:gd name="connsiteY1" fmla="*/ 4567313 h 4765862"/>
              <a:gd name="connsiteX2" fmla="*/ 8601558 w 8802186"/>
              <a:gd name="connsiteY2" fmla="*/ 4567313 h 4765862"/>
              <a:gd name="connsiteX3" fmla="*/ 8601558 w 8802186"/>
              <a:gd name="connsiteY3" fmla="*/ 198548 h 4765862"/>
              <a:gd name="connsiteX4" fmla="*/ 0 w 8802186"/>
              <a:gd name="connsiteY4" fmla="*/ 0 h 4765862"/>
              <a:gd name="connsiteX5" fmla="*/ 8802186 w 8802186"/>
              <a:gd name="connsiteY5" fmla="*/ 0 h 4765862"/>
              <a:gd name="connsiteX6" fmla="*/ 8802186 w 8802186"/>
              <a:gd name="connsiteY6" fmla="*/ 4765862 h 4765862"/>
              <a:gd name="connsiteX7" fmla="*/ 0 w 8802186"/>
              <a:gd name="connsiteY7" fmla="*/ 4765862 h 4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02186" h="4765862">
                <a:moveTo>
                  <a:pt x="171140" y="198548"/>
                </a:moveTo>
                <a:lnTo>
                  <a:pt x="171140" y="4567313"/>
                </a:lnTo>
                <a:lnTo>
                  <a:pt x="8601558" y="4567313"/>
                </a:lnTo>
                <a:lnTo>
                  <a:pt x="8601558" y="198548"/>
                </a:lnTo>
                <a:close/>
                <a:moveTo>
                  <a:pt x="0" y="0"/>
                </a:moveTo>
                <a:lnTo>
                  <a:pt x="8802186" y="0"/>
                </a:lnTo>
                <a:lnTo>
                  <a:pt x="8802186" y="4765862"/>
                </a:lnTo>
                <a:lnTo>
                  <a:pt x="0" y="476586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3537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6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вир за текст 2">
            <a:extLst>
              <a:ext uri="{FF2B5EF4-FFF2-40B4-BE49-F238E27FC236}">
                <a16:creationId xmlns:a16="http://schemas.microsoft.com/office/drawing/2014/main" id="{663D7397-9F88-4CDB-9C18-3E78C0863970}"/>
              </a:ext>
            </a:extLst>
          </p:cNvPr>
          <p:cNvSpPr txBox="1"/>
          <p:nvPr/>
        </p:nvSpPr>
        <p:spPr>
          <a:xfrm>
            <a:off x="0" y="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8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Парк у будућности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B1A902-F9BF-412B-90F6-3BCECC3A8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85" y="1579660"/>
            <a:ext cx="5829190" cy="47156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7" name="Група 6">
            <a:extLst>
              <a:ext uri="{FF2B5EF4-FFF2-40B4-BE49-F238E27FC236}">
                <a16:creationId xmlns:a16="http://schemas.microsoft.com/office/drawing/2014/main" id="{FD2FF9A9-F3B8-46FC-A99D-BFBE7C816CDC}"/>
              </a:ext>
            </a:extLst>
          </p:cNvPr>
          <p:cNvGrpSpPr/>
          <p:nvPr/>
        </p:nvGrpSpPr>
        <p:grpSpPr>
          <a:xfrm>
            <a:off x="10713720" y="5227166"/>
            <a:ext cx="1911134" cy="1630834"/>
            <a:chOff x="6096000" y="2837295"/>
            <a:chExt cx="1911134" cy="1630834"/>
          </a:xfrm>
        </p:grpSpPr>
        <p:pic>
          <p:nvPicPr>
            <p:cNvPr id="8" name="Слика 7">
              <a:extLst>
                <a:ext uri="{FF2B5EF4-FFF2-40B4-BE49-F238E27FC236}">
                  <a16:creationId xmlns:a16="http://schemas.microsoft.com/office/drawing/2014/main" id="{92F8D97B-9B28-40CA-82C8-C00A52C910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7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67"/>
            <a:stretch/>
          </p:blipFill>
          <p:spPr>
            <a:xfrm rot="2297360">
              <a:off x="6096000" y="2837295"/>
              <a:ext cx="1911134" cy="1630834"/>
            </a:xfrm>
            <a:prstGeom prst="rect">
              <a:avLst/>
            </a:prstGeom>
          </p:spPr>
        </p:pic>
        <p:sp>
          <p:nvSpPr>
            <p:cNvPr id="9" name="Оквир за текст 8">
              <a:extLst>
                <a:ext uri="{FF2B5EF4-FFF2-40B4-BE49-F238E27FC236}">
                  <a16:creationId xmlns:a16="http://schemas.microsoft.com/office/drawing/2014/main" id="{2BE8E268-E6DC-48A5-A912-835FFAB5C143}"/>
                </a:ext>
              </a:extLst>
            </p:cNvPr>
            <p:cNvSpPr txBox="1"/>
            <p:nvPr/>
          </p:nvSpPr>
          <p:spPr>
            <a:xfrm>
              <a:off x="6808411" y="3267991"/>
              <a:ext cx="486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8</a:t>
              </a:r>
              <a:endParaRPr lang="sr-Cyrl-RS" sz="4400" dirty="0">
                <a:solidFill>
                  <a:schemeClr val="bg1"/>
                </a:solidFill>
                <a:latin typeface="Bahnschrift Light SemiCondensed" panose="020B0502040204020203" pitchFamily="34" charset="0"/>
              </a:endParaRPr>
            </a:p>
          </p:txBody>
        </p:sp>
      </p:grpSp>
      <p:sp>
        <p:nvSpPr>
          <p:cNvPr id="10" name="Оквир за текст 2">
            <a:extLst>
              <a:ext uri="{FF2B5EF4-FFF2-40B4-BE49-F238E27FC236}">
                <a16:creationId xmlns:a16="http://schemas.microsoft.com/office/drawing/2014/main" id="{F5C0358B-BE69-4445-8DD2-271BBAEAA8B0}"/>
              </a:ext>
            </a:extLst>
          </p:cNvPr>
          <p:cNvSpPr txBox="1"/>
          <p:nvPr/>
        </p:nvSpPr>
        <p:spPr>
          <a:xfrm>
            <a:off x="6362809" y="1898411"/>
            <a:ext cx="582919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Како је замислила једна турска организација, сви паркови будућности би садржали подигнуте стазе за шетњу . Изградњом оваквих паркова простор би се максимално искористио, а паркови би добили нов и занимљив изглед.</a:t>
            </a:r>
          </a:p>
        </p:txBody>
      </p:sp>
    </p:spTree>
    <p:extLst>
      <p:ext uri="{BB962C8B-B14F-4D97-AF65-F5344CB8AC3E}">
        <p14:creationId xmlns:p14="http://schemas.microsoft.com/office/powerpoint/2010/main" val="161927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6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а 6">
            <a:extLst>
              <a:ext uri="{FF2B5EF4-FFF2-40B4-BE49-F238E27FC236}">
                <a16:creationId xmlns:a16="http://schemas.microsoft.com/office/drawing/2014/main" id="{9C8A3216-7FBB-40DD-8A8F-391F51CE680C}"/>
              </a:ext>
            </a:extLst>
          </p:cNvPr>
          <p:cNvGrpSpPr/>
          <p:nvPr/>
        </p:nvGrpSpPr>
        <p:grpSpPr>
          <a:xfrm>
            <a:off x="10713720" y="5227166"/>
            <a:ext cx="1911134" cy="1630834"/>
            <a:chOff x="6096000" y="2837295"/>
            <a:chExt cx="1911134" cy="1630834"/>
          </a:xfrm>
        </p:grpSpPr>
        <p:pic>
          <p:nvPicPr>
            <p:cNvPr id="4" name="Слика 7">
              <a:extLst>
                <a:ext uri="{FF2B5EF4-FFF2-40B4-BE49-F238E27FC236}">
                  <a16:creationId xmlns:a16="http://schemas.microsoft.com/office/drawing/2014/main" id="{A4D46C8B-0EAF-4973-B8E0-55D3A6EE3B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7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67"/>
            <a:stretch/>
          </p:blipFill>
          <p:spPr>
            <a:xfrm rot="2297360">
              <a:off x="6096000" y="2837295"/>
              <a:ext cx="1911134" cy="1630834"/>
            </a:xfrm>
            <a:prstGeom prst="rect">
              <a:avLst/>
            </a:prstGeom>
          </p:spPr>
        </p:pic>
        <p:sp>
          <p:nvSpPr>
            <p:cNvPr id="5" name="Оквир за текст 8">
              <a:extLst>
                <a:ext uri="{FF2B5EF4-FFF2-40B4-BE49-F238E27FC236}">
                  <a16:creationId xmlns:a16="http://schemas.microsoft.com/office/drawing/2014/main" id="{04ACDBD3-8EFC-483A-A444-362DEC871F19}"/>
                </a:ext>
              </a:extLst>
            </p:cNvPr>
            <p:cNvSpPr txBox="1"/>
            <p:nvPr/>
          </p:nvSpPr>
          <p:spPr>
            <a:xfrm>
              <a:off x="6808411" y="3267991"/>
              <a:ext cx="486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44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9</a:t>
              </a:r>
              <a:endParaRPr lang="sr-Cyrl-RS" sz="4400" dirty="0">
                <a:solidFill>
                  <a:schemeClr val="bg1"/>
                </a:solidFill>
                <a:latin typeface="Bahnschrift Light SemiCondensed" panose="020B0502040204020203" pitchFamily="34" charset="0"/>
              </a:endParaRPr>
            </a:p>
          </p:txBody>
        </p:sp>
      </p:grpSp>
      <p:sp>
        <p:nvSpPr>
          <p:cNvPr id="7" name="Оквир за текст 2">
            <a:extLst>
              <a:ext uri="{FF2B5EF4-FFF2-40B4-BE49-F238E27FC236}">
                <a16:creationId xmlns:a16="http://schemas.microsoft.com/office/drawing/2014/main" id="{1FD81C5A-446F-4212-9F3F-64597D718B7E}"/>
              </a:ext>
            </a:extLst>
          </p:cNvPr>
          <p:cNvSpPr txBox="1"/>
          <p:nvPr/>
        </p:nvSpPr>
        <p:spPr>
          <a:xfrm>
            <a:off x="0" y="1617654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8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Закључно разматрање о теми</a:t>
            </a:r>
          </a:p>
          <a:p>
            <a:pPr algn="ctr"/>
            <a:endParaRPr lang="sr-Cyrl-RS" sz="1400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pPr algn="ctr"/>
            <a:r>
              <a:rPr lang="sr-Cyrl-RS" sz="66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„Парк будућности у нашем граду“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D090A9-B31A-49F1-B099-E05146383E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70" t="16676" r="46597" b="67282"/>
          <a:stretch/>
        </p:blipFill>
        <p:spPr>
          <a:xfrm>
            <a:off x="398146" y="268845"/>
            <a:ext cx="2025445" cy="11467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B1BF943-8C7F-4115-A314-58D9EDE458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70" t="16676" r="46597" b="67282"/>
          <a:stretch/>
        </p:blipFill>
        <p:spPr>
          <a:xfrm>
            <a:off x="2423591" y="5084482"/>
            <a:ext cx="2025445" cy="11467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630510B-21D0-4DBF-830B-53FAF76C3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70" t="16676" r="46597" b="67282"/>
          <a:stretch/>
        </p:blipFill>
        <p:spPr>
          <a:xfrm>
            <a:off x="5227320" y="0"/>
            <a:ext cx="2025445" cy="11467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0AA836F-2097-4A8F-820B-45AC4AB06C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70" t="16676" r="46597" b="67282"/>
          <a:stretch/>
        </p:blipFill>
        <p:spPr>
          <a:xfrm>
            <a:off x="10056494" y="764615"/>
            <a:ext cx="2025445" cy="11467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EDD8B08-4A0E-4D83-BF75-F4D1B24A6B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70" t="16676" r="46597" b="67282"/>
          <a:stretch/>
        </p:blipFill>
        <p:spPr>
          <a:xfrm>
            <a:off x="6418801" y="4511102"/>
            <a:ext cx="2025445" cy="11467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33E33B5-B888-46DB-9AF6-7068E75190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70" t="16676" r="46597" b="67282"/>
          <a:stretch/>
        </p:blipFill>
        <p:spPr>
          <a:xfrm>
            <a:off x="12417901" y="5657860"/>
            <a:ext cx="2025445" cy="11467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D90477F-4200-460D-82FD-B1276AE22D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70" t="16676" r="46597" b="67282"/>
          <a:stretch/>
        </p:blipFill>
        <p:spPr>
          <a:xfrm>
            <a:off x="12192000" y="-1"/>
            <a:ext cx="2025445" cy="11467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A1F69DA-40E5-4571-8BDD-45F6349D17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70" t="16676" r="46597" b="67282"/>
          <a:stretch/>
        </p:blipFill>
        <p:spPr>
          <a:xfrm>
            <a:off x="12192000" y="4473231"/>
            <a:ext cx="2025445" cy="114675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008EC1B-B0E6-48A3-BA4D-7A0671DCDE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70" t="16676" r="46597" b="67282"/>
          <a:stretch/>
        </p:blipFill>
        <p:spPr>
          <a:xfrm>
            <a:off x="12192000" y="979385"/>
            <a:ext cx="2025445" cy="114675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C116F6-1DE8-4A93-B985-E14780B1BA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70" t="16676" r="46597" b="67282"/>
          <a:stretch/>
        </p:blipFill>
        <p:spPr>
          <a:xfrm>
            <a:off x="12191999" y="4473231"/>
            <a:ext cx="2025445" cy="11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6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20079 0.00393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9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1.04167E-6 0 L -0.38685 0 " pathEditMode="relative" rAng="0" ptsTypes="AA">
                                      <p:cBhvr>
                                        <p:cTn id="8" dur="32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4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6181 0.00788 " pathEditMode="relative" rAng="0" ptsTypes="AA">
                                      <p:cBhvr>
                                        <p:cTn id="10" dur="36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11" y="3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0833E-6 1.11111E-6 L -1 0.00162 " pathEditMode="relative" rAng="0" ptsTypes="AA">
                                      <p:cBhvr>
                                        <p:cTn id="12" dur="78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79167E-6 4.81481E-6 L -0.68581 4.81481E-6 " pathEditMode="relative" rAng="0" ptsTypes="AA">
                                      <p:cBhvr>
                                        <p:cTn id="14" dur="487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9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13200"/>
                                  </p:stCondLst>
                                  <p:childTnLst>
                                    <p:animMotion origin="layout" path="M -2.5E-6 -4.81481E-6 L -1.19036 -4.81481E-6 " pathEditMode="relative" rAng="0" ptsTypes="AA">
                                      <p:cBhvr>
                                        <p:cTn id="16" dur="55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1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nodeType="withEffect">
                                  <p:stCondLst>
                                    <p:cond delay="19300"/>
                                  </p:stCondLst>
                                  <p:childTnLst>
                                    <p:animMotion origin="layout" path="M -2.91667E-6 -4.81481E-6 L -1.19935 0.00024 " pathEditMode="relative" rAng="0" ptsTypes="AA">
                                      <p:cBhvr>
                                        <p:cTn id="18" dur="64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74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81200"/>
                                  </p:stCondLst>
                                  <p:childTnLst>
                                    <p:animMotion origin="layout" path="M -2.91667E-6 3.7037E-7 L -1.19036 3.7037E-7 " pathEditMode="relative" rAng="0" ptsTypes="AA">
                                      <p:cBhvr>
                                        <p:cTn id="20" dur="8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18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Motion origin="layout" path="M -2.91667E-6 1.11111E-6 L -1.19935 0.00023 " pathEditMode="relative" rAng="0" ptsTypes="AA">
                                      <p:cBhvr>
                                        <p:cTn id="22" dur="879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74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nodeType="withEffect">
                                  <p:stCondLst>
                                    <p:cond delay="81200"/>
                                  </p:stCondLst>
                                  <p:childTnLst>
                                    <p:animMotion origin="layout" path="M -2.91667E-6 3.7037E-7 L -1.19036 3.7037E-7 " pathEditMode="relative" rAng="0" ptsTypes="AA">
                                      <p:cBhvr>
                                        <p:cTn id="24" dur="449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3B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1A47C30-7753-46F2-83A2-5CE7F99AB9C7}"/>
              </a:ext>
            </a:extLst>
          </p:cNvPr>
          <p:cNvSpPr txBox="1"/>
          <p:nvPr/>
        </p:nvSpPr>
        <p:spPr>
          <a:xfrm>
            <a:off x="2957159" y="2412068"/>
            <a:ext cx="62776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8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ХВАЛА НА ПАЖЊИ</a:t>
            </a:r>
            <a:endParaRPr lang="sr-Latn-RS" sz="8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A564EC00-0BA6-40F6-9969-B46124772B66}"/>
              </a:ext>
            </a:extLst>
          </p:cNvPr>
          <p:cNvSpPr/>
          <p:nvPr/>
        </p:nvSpPr>
        <p:spPr>
          <a:xfrm>
            <a:off x="1320017" y="2461845"/>
            <a:ext cx="1237957" cy="1223889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B260A2-ECD8-4AB9-AB9C-7AC622D3D598}"/>
              </a:ext>
            </a:extLst>
          </p:cNvPr>
          <p:cNvSpPr/>
          <p:nvPr/>
        </p:nvSpPr>
        <p:spPr>
          <a:xfrm>
            <a:off x="2675804" y="2461844"/>
            <a:ext cx="6559036" cy="1428405"/>
          </a:xfrm>
          <a:prstGeom prst="rect">
            <a:avLst/>
          </a:prstGeom>
          <a:solidFill>
            <a:srgbClr val="0E3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9DE7C313-B75E-4BA7-A009-DB1968B2913A}"/>
              </a:ext>
            </a:extLst>
          </p:cNvPr>
          <p:cNvSpPr/>
          <p:nvPr/>
        </p:nvSpPr>
        <p:spPr>
          <a:xfrm>
            <a:off x="9634026" y="2461844"/>
            <a:ext cx="1237957" cy="1223889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1083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1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квир за текст 2">
            <a:extLst>
              <a:ext uri="{FF2B5EF4-FFF2-40B4-BE49-F238E27FC236}">
                <a16:creationId xmlns:a16="http://schemas.microsoft.com/office/drawing/2014/main" id="{0282FA12-02AE-4BCA-885B-712841D36F4C}"/>
              </a:ext>
            </a:extLst>
          </p:cNvPr>
          <p:cNvSpPr txBox="1"/>
          <p:nvPr/>
        </p:nvSpPr>
        <p:spPr>
          <a:xfrm>
            <a:off x="468630" y="331470"/>
            <a:ext cx="71641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6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Улога и значај паркова</a:t>
            </a:r>
          </a:p>
        </p:txBody>
      </p:sp>
      <p:sp>
        <p:nvSpPr>
          <p:cNvPr id="4" name="Оквир за текст 3">
            <a:extLst>
              <a:ext uri="{FF2B5EF4-FFF2-40B4-BE49-F238E27FC236}">
                <a16:creationId xmlns:a16="http://schemas.microsoft.com/office/drawing/2014/main" id="{813F6F04-90DB-4901-BD6B-3ECF71442A62}"/>
              </a:ext>
            </a:extLst>
          </p:cNvPr>
          <p:cNvSpPr txBox="1"/>
          <p:nvPr/>
        </p:nvSpPr>
        <p:spPr>
          <a:xfrm>
            <a:off x="1605915" y="1991835"/>
            <a:ext cx="9269729" cy="2208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r-Cyrl-RS" sz="32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Паркови су кључ за осигуравање здравог окружења због своје критичне улоге у очувању здравог екосистема, пружању чисте воде и чистог ваздуха.</a:t>
            </a:r>
          </a:p>
        </p:txBody>
      </p:sp>
      <p:grpSp>
        <p:nvGrpSpPr>
          <p:cNvPr id="24" name="Група 23">
            <a:extLst>
              <a:ext uri="{FF2B5EF4-FFF2-40B4-BE49-F238E27FC236}">
                <a16:creationId xmlns:a16="http://schemas.microsoft.com/office/drawing/2014/main" id="{93010F2F-7E30-4B52-B361-EEBCC2488982}"/>
              </a:ext>
            </a:extLst>
          </p:cNvPr>
          <p:cNvGrpSpPr/>
          <p:nvPr/>
        </p:nvGrpSpPr>
        <p:grpSpPr>
          <a:xfrm>
            <a:off x="1137284" y="2856844"/>
            <a:ext cx="10378440" cy="1343224"/>
            <a:chOff x="1183004" y="2743200"/>
            <a:chExt cx="10378440" cy="1343224"/>
          </a:xfrm>
        </p:grpSpPr>
        <p:cxnSp>
          <p:nvCxnSpPr>
            <p:cNvPr id="6" name="Права линија спајања 5">
              <a:extLst>
                <a:ext uri="{FF2B5EF4-FFF2-40B4-BE49-F238E27FC236}">
                  <a16:creationId xmlns:a16="http://schemas.microsoft.com/office/drawing/2014/main" id="{A0C8606E-E984-4CBE-8193-F35C45CD44BA}"/>
                </a:ext>
              </a:extLst>
            </p:cNvPr>
            <p:cNvCxnSpPr>
              <a:cxnSpLocks/>
            </p:cNvCxnSpPr>
            <p:nvPr/>
          </p:nvCxnSpPr>
          <p:spPr>
            <a:xfrm>
              <a:off x="1183004" y="2743200"/>
              <a:ext cx="103784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ава линија спајања 6">
              <a:extLst>
                <a:ext uri="{FF2B5EF4-FFF2-40B4-BE49-F238E27FC236}">
                  <a16:creationId xmlns:a16="http://schemas.microsoft.com/office/drawing/2014/main" id="{C73D889D-7CBE-48A8-A955-43F4ED5A3D81}"/>
                </a:ext>
              </a:extLst>
            </p:cNvPr>
            <p:cNvCxnSpPr>
              <a:cxnSpLocks/>
            </p:cNvCxnSpPr>
            <p:nvPr/>
          </p:nvCxnSpPr>
          <p:spPr>
            <a:xfrm>
              <a:off x="1840230" y="3429000"/>
              <a:ext cx="88468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Права линија спајања 9">
              <a:extLst>
                <a:ext uri="{FF2B5EF4-FFF2-40B4-BE49-F238E27FC236}">
                  <a16:creationId xmlns:a16="http://schemas.microsoft.com/office/drawing/2014/main" id="{0CCD4D1D-5297-4EFD-B5E6-58EEFAE08330}"/>
                </a:ext>
              </a:extLst>
            </p:cNvPr>
            <p:cNvCxnSpPr>
              <a:cxnSpLocks/>
            </p:cNvCxnSpPr>
            <p:nvPr/>
          </p:nvCxnSpPr>
          <p:spPr>
            <a:xfrm>
              <a:off x="1371599" y="4086424"/>
              <a:ext cx="1000125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Слика 25">
            <a:extLst>
              <a:ext uri="{FF2B5EF4-FFF2-40B4-BE49-F238E27FC236}">
                <a16:creationId xmlns:a16="http://schemas.microsoft.com/office/drawing/2014/main" id="{BD192F84-5CEB-47DD-A414-11F3C5E4DE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67"/>
          <a:stretch/>
        </p:blipFill>
        <p:spPr>
          <a:xfrm>
            <a:off x="5102182" y="4800600"/>
            <a:ext cx="1987636" cy="1725930"/>
          </a:xfrm>
          <a:prstGeom prst="rect">
            <a:avLst/>
          </a:prstGeom>
        </p:spPr>
      </p:pic>
      <p:pic>
        <p:nvPicPr>
          <p:cNvPr id="28" name="Слика 27">
            <a:extLst>
              <a:ext uri="{FF2B5EF4-FFF2-40B4-BE49-F238E27FC236}">
                <a16:creationId xmlns:a16="http://schemas.microsoft.com/office/drawing/2014/main" id="{ADCECC5D-F9BF-421F-80B5-80EC6130DF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167"/>
          <a:stretch/>
        </p:blipFill>
        <p:spPr>
          <a:xfrm>
            <a:off x="970968" y="4154643"/>
            <a:ext cx="3141788" cy="2665282"/>
          </a:xfrm>
          <a:prstGeom prst="rect">
            <a:avLst/>
          </a:prstGeom>
        </p:spPr>
      </p:pic>
      <p:pic>
        <p:nvPicPr>
          <p:cNvPr id="30" name="Слика 29">
            <a:extLst>
              <a:ext uri="{FF2B5EF4-FFF2-40B4-BE49-F238E27FC236}">
                <a16:creationId xmlns:a16="http://schemas.microsoft.com/office/drawing/2014/main" id="{34A58007-A1D4-4553-9C78-CF3C85A0006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978" y="4380313"/>
            <a:ext cx="2325956" cy="2325956"/>
          </a:xfrm>
          <a:prstGeom prst="rect">
            <a:avLst/>
          </a:prstGeom>
        </p:spPr>
      </p:pic>
      <p:sp>
        <p:nvSpPr>
          <p:cNvPr id="34" name="Стрелица: надесно 33">
            <a:extLst>
              <a:ext uri="{FF2B5EF4-FFF2-40B4-BE49-F238E27FC236}">
                <a16:creationId xmlns:a16="http://schemas.microsoft.com/office/drawing/2014/main" id="{2A409BA0-3E62-449D-BCA6-5BA515996C2C}"/>
              </a:ext>
            </a:extLst>
          </p:cNvPr>
          <p:cNvSpPr/>
          <p:nvPr/>
        </p:nvSpPr>
        <p:spPr>
          <a:xfrm>
            <a:off x="3685606" y="5532719"/>
            <a:ext cx="1416576" cy="177060"/>
          </a:xfrm>
          <a:prstGeom prst="rightArrow">
            <a:avLst/>
          </a:prstGeom>
          <a:solidFill>
            <a:srgbClr val="F3F3F3"/>
          </a:solidFill>
          <a:ln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35" name="Стрелица: надесно 34">
            <a:extLst>
              <a:ext uri="{FF2B5EF4-FFF2-40B4-BE49-F238E27FC236}">
                <a16:creationId xmlns:a16="http://schemas.microsoft.com/office/drawing/2014/main" id="{4CB2FC93-5735-49BF-9D03-8941669AF5AB}"/>
              </a:ext>
            </a:extLst>
          </p:cNvPr>
          <p:cNvSpPr/>
          <p:nvPr/>
        </p:nvSpPr>
        <p:spPr>
          <a:xfrm>
            <a:off x="7011654" y="5486505"/>
            <a:ext cx="1416576" cy="177060"/>
          </a:xfrm>
          <a:prstGeom prst="rightArrow">
            <a:avLst/>
          </a:prstGeom>
          <a:solidFill>
            <a:srgbClr val="F3F3F3"/>
          </a:solidFill>
          <a:ln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grpSp>
        <p:nvGrpSpPr>
          <p:cNvPr id="36" name="Група 35">
            <a:extLst>
              <a:ext uri="{FF2B5EF4-FFF2-40B4-BE49-F238E27FC236}">
                <a16:creationId xmlns:a16="http://schemas.microsoft.com/office/drawing/2014/main" id="{AF814381-CB5D-4B12-8F74-73F8479BC1B1}"/>
              </a:ext>
            </a:extLst>
          </p:cNvPr>
          <p:cNvGrpSpPr/>
          <p:nvPr/>
        </p:nvGrpSpPr>
        <p:grpSpPr>
          <a:xfrm>
            <a:off x="10713720" y="5227166"/>
            <a:ext cx="1911134" cy="1630834"/>
            <a:chOff x="6096000" y="2837295"/>
            <a:chExt cx="1911134" cy="1630834"/>
          </a:xfrm>
        </p:grpSpPr>
        <p:pic>
          <p:nvPicPr>
            <p:cNvPr id="37" name="Слика 36">
              <a:extLst>
                <a:ext uri="{FF2B5EF4-FFF2-40B4-BE49-F238E27FC236}">
                  <a16:creationId xmlns:a16="http://schemas.microsoft.com/office/drawing/2014/main" id="{1609F4CA-06A6-45ED-A6BB-5AE95C12F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7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67"/>
            <a:stretch/>
          </p:blipFill>
          <p:spPr>
            <a:xfrm rot="2297360">
              <a:off x="6096000" y="2837295"/>
              <a:ext cx="1911134" cy="1630834"/>
            </a:xfrm>
            <a:prstGeom prst="rect">
              <a:avLst/>
            </a:prstGeom>
          </p:spPr>
        </p:pic>
        <p:sp>
          <p:nvSpPr>
            <p:cNvPr id="38" name="Оквир за текст 37">
              <a:extLst>
                <a:ext uri="{FF2B5EF4-FFF2-40B4-BE49-F238E27FC236}">
                  <a16:creationId xmlns:a16="http://schemas.microsoft.com/office/drawing/2014/main" id="{A68E64BE-E26D-4912-B2A0-20D36B45EEC1}"/>
                </a:ext>
              </a:extLst>
            </p:cNvPr>
            <p:cNvSpPr txBox="1"/>
            <p:nvPr/>
          </p:nvSpPr>
          <p:spPr>
            <a:xfrm>
              <a:off x="6808411" y="3267991"/>
              <a:ext cx="486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44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60872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/>
      <p:bldP spid="34" grpId="1" animBg="1"/>
      <p:bldP spid="35" grpId="0" animBg="1"/>
      <p:bldP spid="3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квир за текст 2">
            <a:extLst>
              <a:ext uri="{FF2B5EF4-FFF2-40B4-BE49-F238E27FC236}">
                <a16:creationId xmlns:a16="http://schemas.microsoft.com/office/drawing/2014/main" id="{0282FA12-02AE-4BCA-885B-712841D36F4C}"/>
              </a:ext>
            </a:extLst>
          </p:cNvPr>
          <p:cNvSpPr txBox="1"/>
          <p:nvPr/>
        </p:nvSpPr>
        <p:spPr>
          <a:xfrm>
            <a:off x="468630" y="331470"/>
            <a:ext cx="71641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6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Улога и значај паркова</a:t>
            </a:r>
          </a:p>
        </p:txBody>
      </p:sp>
      <p:sp>
        <p:nvSpPr>
          <p:cNvPr id="2" name="Оквир за текст 1">
            <a:extLst>
              <a:ext uri="{FF2B5EF4-FFF2-40B4-BE49-F238E27FC236}">
                <a16:creationId xmlns:a16="http://schemas.microsoft.com/office/drawing/2014/main" id="{E4A2CD84-56B6-412A-B088-DA05D92D4B87}"/>
              </a:ext>
            </a:extLst>
          </p:cNvPr>
          <p:cNvSpPr txBox="1"/>
          <p:nvPr/>
        </p:nvSpPr>
        <p:spPr>
          <a:xfrm>
            <a:off x="1572297" y="1219199"/>
            <a:ext cx="4956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6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- </a:t>
            </a:r>
            <a:r>
              <a:rPr lang="sr-Cyrl-RS" sz="36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Према истраживањима -</a:t>
            </a:r>
          </a:p>
        </p:txBody>
      </p:sp>
      <p:grpSp>
        <p:nvGrpSpPr>
          <p:cNvPr id="14" name="Група 13">
            <a:extLst>
              <a:ext uri="{FF2B5EF4-FFF2-40B4-BE49-F238E27FC236}">
                <a16:creationId xmlns:a16="http://schemas.microsoft.com/office/drawing/2014/main" id="{6DD0FA33-7D9D-4F7D-AB0F-238965B876AA}"/>
              </a:ext>
            </a:extLst>
          </p:cNvPr>
          <p:cNvGrpSpPr/>
          <p:nvPr/>
        </p:nvGrpSpPr>
        <p:grpSpPr>
          <a:xfrm>
            <a:off x="10713720" y="5227166"/>
            <a:ext cx="1911134" cy="1630834"/>
            <a:chOff x="6096000" y="2837295"/>
            <a:chExt cx="1911134" cy="1630834"/>
          </a:xfrm>
        </p:grpSpPr>
        <p:pic>
          <p:nvPicPr>
            <p:cNvPr id="15" name="Слика 14">
              <a:extLst>
                <a:ext uri="{FF2B5EF4-FFF2-40B4-BE49-F238E27FC236}">
                  <a16:creationId xmlns:a16="http://schemas.microsoft.com/office/drawing/2014/main" id="{93DD714B-4E2D-4D00-8182-28B54B68A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7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67"/>
            <a:stretch/>
          </p:blipFill>
          <p:spPr>
            <a:xfrm rot="2297360">
              <a:off x="6096000" y="2837295"/>
              <a:ext cx="1911134" cy="1630834"/>
            </a:xfrm>
            <a:prstGeom prst="rect">
              <a:avLst/>
            </a:prstGeom>
          </p:spPr>
        </p:pic>
        <p:sp>
          <p:nvSpPr>
            <p:cNvPr id="16" name="Оквир за текст 15">
              <a:extLst>
                <a:ext uri="{FF2B5EF4-FFF2-40B4-BE49-F238E27FC236}">
                  <a16:creationId xmlns:a16="http://schemas.microsoft.com/office/drawing/2014/main" id="{832C8172-BACB-4182-8B3B-BE2EDCCEF27E}"/>
                </a:ext>
              </a:extLst>
            </p:cNvPr>
            <p:cNvSpPr txBox="1"/>
            <p:nvPr/>
          </p:nvSpPr>
          <p:spPr>
            <a:xfrm>
              <a:off x="6808411" y="3267991"/>
              <a:ext cx="486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44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2</a:t>
              </a:r>
            </a:p>
          </p:txBody>
        </p:sp>
      </p:grpSp>
      <p:pic>
        <p:nvPicPr>
          <p:cNvPr id="13" name="Слика 12">
            <a:extLst>
              <a:ext uri="{FF2B5EF4-FFF2-40B4-BE49-F238E27FC236}">
                <a16:creationId xmlns:a16="http://schemas.microsoft.com/office/drawing/2014/main" id="{9FB75AAA-685E-469F-BFCD-16FE603B74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733"/>
          <a:stretch/>
        </p:blipFill>
        <p:spPr>
          <a:xfrm>
            <a:off x="769511" y="1865530"/>
            <a:ext cx="1648014" cy="1285658"/>
          </a:xfrm>
          <a:prstGeom prst="rect">
            <a:avLst/>
          </a:prstGeom>
        </p:spPr>
      </p:pic>
      <p:pic>
        <p:nvPicPr>
          <p:cNvPr id="18" name="Слика 17">
            <a:extLst>
              <a:ext uri="{FF2B5EF4-FFF2-40B4-BE49-F238E27FC236}">
                <a16:creationId xmlns:a16="http://schemas.microsoft.com/office/drawing/2014/main" id="{C63CC095-D53D-46D1-9A87-041EA0C529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733"/>
          <a:stretch/>
        </p:blipFill>
        <p:spPr>
          <a:xfrm>
            <a:off x="769510" y="3051536"/>
            <a:ext cx="1648014" cy="1285658"/>
          </a:xfrm>
          <a:prstGeom prst="rect">
            <a:avLst/>
          </a:prstGeom>
        </p:spPr>
      </p:pic>
      <p:pic>
        <p:nvPicPr>
          <p:cNvPr id="19" name="Слика 18">
            <a:extLst>
              <a:ext uri="{FF2B5EF4-FFF2-40B4-BE49-F238E27FC236}">
                <a16:creationId xmlns:a16="http://schemas.microsoft.com/office/drawing/2014/main" id="{3C91D375-1435-4F83-B0B4-C2BC25A3B3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733"/>
          <a:stretch/>
        </p:blipFill>
        <p:spPr>
          <a:xfrm>
            <a:off x="769509" y="4237543"/>
            <a:ext cx="1648014" cy="1285658"/>
          </a:xfrm>
          <a:prstGeom prst="rect">
            <a:avLst/>
          </a:prstGeom>
        </p:spPr>
      </p:pic>
      <p:pic>
        <p:nvPicPr>
          <p:cNvPr id="20" name="Слика 19">
            <a:extLst>
              <a:ext uri="{FF2B5EF4-FFF2-40B4-BE49-F238E27FC236}">
                <a16:creationId xmlns:a16="http://schemas.microsoft.com/office/drawing/2014/main" id="{979B9E70-C2B5-4E08-BADF-870E88356B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733"/>
          <a:stretch/>
        </p:blipFill>
        <p:spPr>
          <a:xfrm>
            <a:off x="2732801" y="1865530"/>
            <a:ext cx="1648014" cy="1285658"/>
          </a:xfrm>
          <a:prstGeom prst="rect">
            <a:avLst/>
          </a:prstGeom>
        </p:spPr>
      </p:pic>
      <p:pic>
        <p:nvPicPr>
          <p:cNvPr id="21" name="Слика 20">
            <a:extLst>
              <a:ext uri="{FF2B5EF4-FFF2-40B4-BE49-F238E27FC236}">
                <a16:creationId xmlns:a16="http://schemas.microsoft.com/office/drawing/2014/main" id="{BF8D4B8D-5CDB-4CBB-BB27-9FFD77BFF1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733"/>
          <a:stretch/>
        </p:blipFill>
        <p:spPr>
          <a:xfrm>
            <a:off x="4696092" y="1865530"/>
            <a:ext cx="1648014" cy="1285658"/>
          </a:xfrm>
          <a:prstGeom prst="rect">
            <a:avLst/>
          </a:prstGeom>
        </p:spPr>
      </p:pic>
      <p:pic>
        <p:nvPicPr>
          <p:cNvPr id="22" name="Слика 21">
            <a:extLst>
              <a:ext uri="{FF2B5EF4-FFF2-40B4-BE49-F238E27FC236}">
                <a16:creationId xmlns:a16="http://schemas.microsoft.com/office/drawing/2014/main" id="{ABAD267D-E0D3-4CE4-91B3-B8F7E1EB62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733"/>
          <a:stretch/>
        </p:blipFill>
        <p:spPr>
          <a:xfrm>
            <a:off x="2732801" y="3051536"/>
            <a:ext cx="1648014" cy="1285658"/>
          </a:xfrm>
          <a:prstGeom prst="rect">
            <a:avLst/>
          </a:prstGeom>
        </p:spPr>
      </p:pic>
      <p:pic>
        <p:nvPicPr>
          <p:cNvPr id="23" name="Слика 22">
            <a:extLst>
              <a:ext uri="{FF2B5EF4-FFF2-40B4-BE49-F238E27FC236}">
                <a16:creationId xmlns:a16="http://schemas.microsoft.com/office/drawing/2014/main" id="{101A1E19-D491-427C-AD80-4D3C2DB1E0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733"/>
          <a:stretch/>
        </p:blipFill>
        <p:spPr>
          <a:xfrm>
            <a:off x="2732801" y="4237543"/>
            <a:ext cx="1648014" cy="1285658"/>
          </a:xfrm>
          <a:prstGeom prst="rect">
            <a:avLst/>
          </a:prstGeom>
        </p:spPr>
      </p:pic>
      <p:pic>
        <p:nvPicPr>
          <p:cNvPr id="24" name="Слика 23">
            <a:extLst>
              <a:ext uri="{FF2B5EF4-FFF2-40B4-BE49-F238E27FC236}">
                <a16:creationId xmlns:a16="http://schemas.microsoft.com/office/drawing/2014/main" id="{ECFE9ADA-1BFB-4558-8532-EA011DCB13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733"/>
          <a:stretch/>
        </p:blipFill>
        <p:spPr>
          <a:xfrm>
            <a:off x="4715824" y="3051536"/>
            <a:ext cx="1648014" cy="1285658"/>
          </a:xfrm>
          <a:prstGeom prst="rect">
            <a:avLst/>
          </a:prstGeom>
        </p:spPr>
      </p:pic>
      <p:pic>
        <p:nvPicPr>
          <p:cNvPr id="25" name="Слика 24">
            <a:extLst>
              <a:ext uri="{FF2B5EF4-FFF2-40B4-BE49-F238E27FC236}">
                <a16:creationId xmlns:a16="http://schemas.microsoft.com/office/drawing/2014/main" id="{4FA467CC-1828-4726-AFFB-9B246DE760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733"/>
          <a:stretch/>
        </p:blipFill>
        <p:spPr>
          <a:xfrm>
            <a:off x="4735556" y="4237543"/>
            <a:ext cx="1648014" cy="1285658"/>
          </a:xfrm>
          <a:prstGeom prst="rect">
            <a:avLst/>
          </a:prstGeom>
        </p:spPr>
      </p:pic>
      <p:pic>
        <p:nvPicPr>
          <p:cNvPr id="26" name="Слика 25">
            <a:extLst>
              <a:ext uri="{FF2B5EF4-FFF2-40B4-BE49-F238E27FC236}">
                <a16:creationId xmlns:a16="http://schemas.microsoft.com/office/drawing/2014/main" id="{892BBE88-8452-429F-99A7-6BF0069F4D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733"/>
          <a:stretch/>
        </p:blipFill>
        <p:spPr>
          <a:xfrm>
            <a:off x="6558139" y="3051536"/>
            <a:ext cx="1648014" cy="1285658"/>
          </a:xfrm>
          <a:prstGeom prst="rect">
            <a:avLst/>
          </a:prstGeom>
        </p:spPr>
      </p:pic>
      <p:pic>
        <p:nvPicPr>
          <p:cNvPr id="27" name="Слика 26">
            <a:extLst>
              <a:ext uri="{FF2B5EF4-FFF2-40B4-BE49-F238E27FC236}">
                <a16:creationId xmlns:a16="http://schemas.microsoft.com/office/drawing/2014/main" id="{76F9A467-D0EF-48C0-A6E4-B50916899F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733"/>
          <a:stretch/>
        </p:blipFill>
        <p:spPr>
          <a:xfrm>
            <a:off x="768347" y="1870877"/>
            <a:ext cx="1656259" cy="1290539"/>
          </a:xfrm>
          <a:prstGeom prst="rect">
            <a:avLst/>
          </a:prstGeom>
        </p:spPr>
      </p:pic>
      <p:pic>
        <p:nvPicPr>
          <p:cNvPr id="39" name="Слика 38">
            <a:extLst>
              <a:ext uri="{FF2B5EF4-FFF2-40B4-BE49-F238E27FC236}">
                <a16:creationId xmlns:a16="http://schemas.microsoft.com/office/drawing/2014/main" id="{B9478A02-34C3-49E1-B486-13062FE69F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733"/>
          <a:stretch/>
        </p:blipFill>
        <p:spPr>
          <a:xfrm>
            <a:off x="2741461" y="1861260"/>
            <a:ext cx="1656259" cy="1290539"/>
          </a:xfrm>
          <a:prstGeom prst="rect">
            <a:avLst/>
          </a:prstGeom>
        </p:spPr>
      </p:pic>
      <p:pic>
        <p:nvPicPr>
          <p:cNvPr id="40" name="Слика 39">
            <a:extLst>
              <a:ext uri="{FF2B5EF4-FFF2-40B4-BE49-F238E27FC236}">
                <a16:creationId xmlns:a16="http://schemas.microsoft.com/office/drawing/2014/main" id="{7760E36F-A808-462D-B886-7E1EE9629A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733"/>
          <a:stretch/>
        </p:blipFill>
        <p:spPr>
          <a:xfrm>
            <a:off x="4704660" y="1861260"/>
            <a:ext cx="1656259" cy="1290539"/>
          </a:xfrm>
          <a:prstGeom prst="rect">
            <a:avLst/>
          </a:prstGeom>
        </p:spPr>
      </p:pic>
      <p:pic>
        <p:nvPicPr>
          <p:cNvPr id="41" name="Слика 40">
            <a:extLst>
              <a:ext uri="{FF2B5EF4-FFF2-40B4-BE49-F238E27FC236}">
                <a16:creationId xmlns:a16="http://schemas.microsoft.com/office/drawing/2014/main" id="{92843B8F-7B1C-46FF-AC52-9EFA368ED8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733"/>
          <a:stretch/>
        </p:blipFill>
        <p:spPr>
          <a:xfrm>
            <a:off x="756316" y="3051769"/>
            <a:ext cx="1656259" cy="1290539"/>
          </a:xfrm>
          <a:prstGeom prst="rect">
            <a:avLst/>
          </a:prstGeom>
        </p:spPr>
      </p:pic>
      <p:pic>
        <p:nvPicPr>
          <p:cNvPr id="42" name="Слика 41">
            <a:extLst>
              <a:ext uri="{FF2B5EF4-FFF2-40B4-BE49-F238E27FC236}">
                <a16:creationId xmlns:a16="http://schemas.microsoft.com/office/drawing/2014/main" id="{73373028-DA9C-423E-83DF-12F0A303F1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733"/>
          <a:stretch/>
        </p:blipFill>
        <p:spPr>
          <a:xfrm>
            <a:off x="2719514" y="3051769"/>
            <a:ext cx="1656259" cy="1290539"/>
          </a:xfrm>
          <a:prstGeom prst="rect">
            <a:avLst/>
          </a:prstGeom>
        </p:spPr>
      </p:pic>
      <p:pic>
        <p:nvPicPr>
          <p:cNvPr id="43" name="Слика 42">
            <a:extLst>
              <a:ext uri="{FF2B5EF4-FFF2-40B4-BE49-F238E27FC236}">
                <a16:creationId xmlns:a16="http://schemas.microsoft.com/office/drawing/2014/main" id="{8BBCB825-EFCE-4A93-998B-117BBB6550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733"/>
          <a:stretch/>
        </p:blipFill>
        <p:spPr>
          <a:xfrm>
            <a:off x="2721632" y="4229097"/>
            <a:ext cx="1656259" cy="1290539"/>
          </a:xfrm>
          <a:prstGeom prst="rect">
            <a:avLst/>
          </a:prstGeom>
        </p:spPr>
      </p:pic>
      <p:pic>
        <p:nvPicPr>
          <p:cNvPr id="44" name="Слика 43">
            <a:extLst>
              <a:ext uri="{FF2B5EF4-FFF2-40B4-BE49-F238E27FC236}">
                <a16:creationId xmlns:a16="http://schemas.microsoft.com/office/drawing/2014/main" id="{5BCCB108-2B1D-45EA-A16D-7458E34DE0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733"/>
          <a:stretch/>
        </p:blipFill>
        <p:spPr>
          <a:xfrm>
            <a:off x="762332" y="4232662"/>
            <a:ext cx="1656259" cy="1290539"/>
          </a:xfrm>
          <a:prstGeom prst="rect">
            <a:avLst/>
          </a:prstGeom>
        </p:spPr>
      </p:pic>
      <p:pic>
        <p:nvPicPr>
          <p:cNvPr id="45" name="Слика 44">
            <a:extLst>
              <a:ext uri="{FF2B5EF4-FFF2-40B4-BE49-F238E27FC236}">
                <a16:creationId xmlns:a16="http://schemas.microsoft.com/office/drawing/2014/main" id="{0A2A32BA-E01D-44B1-BBFD-69F34A2428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733"/>
          <a:stretch/>
        </p:blipFill>
        <p:spPr>
          <a:xfrm>
            <a:off x="4724490" y="3051769"/>
            <a:ext cx="1656259" cy="129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8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квир за текст 2">
            <a:extLst>
              <a:ext uri="{FF2B5EF4-FFF2-40B4-BE49-F238E27FC236}">
                <a16:creationId xmlns:a16="http://schemas.microsoft.com/office/drawing/2014/main" id="{0282FA12-02AE-4BCA-885B-712841D36F4C}"/>
              </a:ext>
            </a:extLst>
          </p:cNvPr>
          <p:cNvSpPr txBox="1"/>
          <p:nvPr/>
        </p:nvSpPr>
        <p:spPr>
          <a:xfrm>
            <a:off x="468630" y="331470"/>
            <a:ext cx="71641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6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Улога и значај паркова</a:t>
            </a:r>
          </a:p>
        </p:txBody>
      </p:sp>
      <p:sp>
        <p:nvSpPr>
          <p:cNvPr id="2" name="Оквир за текст 1">
            <a:extLst>
              <a:ext uri="{FF2B5EF4-FFF2-40B4-BE49-F238E27FC236}">
                <a16:creationId xmlns:a16="http://schemas.microsoft.com/office/drawing/2014/main" id="{E4A2CD84-56B6-412A-B088-DA05D92D4B87}"/>
              </a:ext>
            </a:extLst>
          </p:cNvPr>
          <p:cNvSpPr txBox="1"/>
          <p:nvPr/>
        </p:nvSpPr>
        <p:spPr>
          <a:xfrm>
            <a:off x="1572297" y="1219199"/>
            <a:ext cx="4956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6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- </a:t>
            </a:r>
            <a:r>
              <a:rPr lang="sr-Cyrl-RS" sz="36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Према истраживањима -</a:t>
            </a:r>
          </a:p>
        </p:txBody>
      </p:sp>
      <p:grpSp>
        <p:nvGrpSpPr>
          <p:cNvPr id="14" name="Група 13">
            <a:extLst>
              <a:ext uri="{FF2B5EF4-FFF2-40B4-BE49-F238E27FC236}">
                <a16:creationId xmlns:a16="http://schemas.microsoft.com/office/drawing/2014/main" id="{6DD0FA33-7D9D-4F7D-AB0F-238965B876AA}"/>
              </a:ext>
            </a:extLst>
          </p:cNvPr>
          <p:cNvGrpSpPr/>
          <p:nvPr/>
        </p:nvGrpSpPr>
        <p:grpSpPr>
          <a:xfrm>
            <a:off x="10713720" y="5227166"/>
            <a:ext cx="1911134" cy="1630834"/>
            <a:chOff x="6096000" y="2837295"/>
            <a:chExt cx="1911134" cy="1630834"/>
          </a:xfrm>
        </p:grpSpPr>
        <p:pic>
          <p:nvPicPr>
            <p:cNvPr id="15" name="Слика 14">
              <a:extLst>
                <a:ext uri="{FF2B5EF4-FFF2-40B4-BE49-F238E27FC236}">
                  <a16:creationId xmlns:a16="http://schemas.microsoft.com/office/drawing/2014/main" id="{93DD714B-4E2D-4D00-8182-28B54B68A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7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67"/>
            <a:stretch/>
          </p:blipFill>
          <p:spPr>
            <a:xfrm rot="2297360">
              <a:off x="6096000" y="2837295"/>
              <a:ext cx="1911134" cy="1630834"/>
            </a:xfrm>
            <a:prstGeom prst="rect">
              <a:avLst/>
            </a:prstGeom>
          </p:spPr>
        </p:pic>
        <p:sp>
          <p:nvSpPr>
            <p:cNvPr id="16" name="Оквир за текст 15">
              <a:extLst>
                <a:ext uri="{FF2B5EF4-FFF2-40B4-BE49-F238E27FC236}">
                  <a16:creationId xmlns:a16="http://schemas.microsoft.com/office/drawing/2014/main" id="{832C8172-BACB-4182-8B3B-BE2EDCCEF27E}"/>
                </a:ext>
              </a:extLst>
            </p:cNvPr>
            <p:cNvSpPr txBox="1"/>
            <p:nvPr/>
          </p:nvSpPr>
          <p:spPr>
            <a:xfrm>
              <a:off x="6808411" y="3267991"/>
              <a:ext cx="486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44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2</a:t>
              </a:r>
            </a:p>
          </p:txBody>
        </p:sp>
      </p:grpSp>
      <p:pic>
        <p:nvPicPr>
          <p:cNvPr id="5" name="Слика 4">
            <a:extLst>
              <a:ext uri="{FF2B5EF4-FFF2-40B4-BE49-F238E27FC236}">
                <a16:creationId xmlns:a16="http://schemas.microsoft.com/office/drawing/2014/main" id="{F04208D3-7111-4525-B45E-5F65677F89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872"/>
          <a:stretch/>
        </p:blipFill>
        <p:spPr>
          <a:xfrm>
            <a:off x="2898178" y="2002690"/>
            <a:ext cx="1356674" cy="1154912"/>
          </a:xfrm>
          <a:prstGeom prst="rect">
            <a:avLst/>
          </a:prstGeom>
        </p:spPr>
      </p:pic>
      <p:pic>
        <p:nvPicPr>
          <p:cNvPr id="34" name="Слика 33">
            <a:extLst>
              <a:ext uri="{FF2B5EF4-FFF2-40B4-BE49-F238E27FC236}">
                <a16:creationId xmlns:a16="http://schemas.microsoft.com/office/drawing/2014/main" id="{296177C3-75E3-4751-A7E1-B8C095C444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872"/>
          <a:stretch/>
        </p:blipFill>
        <p:spPr>
          <a:xfrm>
            <a:off x="1742985" y="3467875"/>
            <a:ext cx="1356674" cy="1154912"/>
          </a:xfrm>
          <a:prstGeom prst="rect">
            <a:avLst/>
          </a:prstGeom>
        </p:spPr>
      </p:pic>
      <p:pic>
        <p:nvPicPr>
          <p:cNvPr id="36" name="Слика 35">
            <a:extLst>
              <a:ext uri="{FF2B5EF4-FFF2-40B4-BE49-F238E27FC236}">
                <a16:creationId xmlns:a16="http://schemas.microsoft.com/office/drawing/2014/main" id="{7F614091-EF64-4F39-882E-82EEA636AC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872"/>
          <a:stretch/>
        </p:blipFill>
        <p:spPr>
          <a:xfrm>
            <a:off x="2754626" y="5080406"/>
            <a:ext cx="1356674" cy="1154912"/>
          </a:xfrm>
          <a:prstGeom prst="rect">
            <a:avLst/>
          </a:prstGeom>
        </p:spPr>
      </p:pic>
      <p:pic>
        <p:nvPicPr>
          <p:cNvPr id="37" name="Слика 36">
            <a:extLst>
              <a:ext uri="{FF2B5EF4-FFF2-40B4-BE49-F238E27FC236}">
                <a16:creationId xmlns:a16="http://schemas.microsoft.com/office/drawing/2014/main" id="{C8C2C9E8-1E0E-443A-9D91-FBD1DA3FA7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872"/>
          <a:stretch/>
        </p:blipFill>
        <p:spPr>
          <a:xfrm>
            <a:off x="5123421" y="5500773"/>
            <a:ext cx="1356674" cy="1154912"/>
          </a:xfrm>
          <a:prstGeom prst="rect">
            <a:avLst/>
          </a:prstGeom>
        </p:spPr>
      </p:pic>
      <p:pic>
        <p:nvPicPr>
          <p:cNvPr id="46" name="Слика 45">
            <a:extLst>
              <a:ext uri="{FF2B5EF4-FFF2-40B4-BE49-F238E27FC236}">
                <a16:creationId xmlns:a16="http://schemas.microsoft.com/office/drawing/2014/main" id="{F2B01808-91E7-405A-8506-09748A2132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872"/>
          <a:stretch/>
        </p:blipFill>
        <p:spPr>
          <a:xfrm>
            <a:off x="7510431" y="5080406"/>
            <a:ext cx="1356674" cy="1154912"/>
          </a:xfrm>
          <a:prstGeom prst="rect">
            <a:avLst/>
          </a:prstGeom>
        </p:spPr>
      </p:pic>
      <p:pic>
        <p:nvPicPr>
          <p:cNvPr id="47" name="Слика 46">
            <a:extLst>
              <a:ext uri="{FF2B5EF4-FFF2-40B4-BE49-F238E27FC236}">
                <a16:creationId xmlns:a16="http://schemas.microsoft.com/office/drawing/2014/main" id="{01258B1E-9407-4AEE-A514-9A5627C0A6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872"/>
          <a:stretch/>
        </p:blipFill>
        <p:spPr>
          <a:xfrm>
            <a:off x="8580667" y="3454853"/>
            <a:ext cx="1356674" cy="1154912"/>
          </a:xfrm>
          <a:prstGeom prst="rect">
            <a:avLst/>
          </a:prstGeom>
        </p:spPr>
      </p:pic>
      <p:pic>
        <p:nvPicPr>
          <p:cNvPr id="50" name="Слика 49">
            <a:extLst>
              <a:ext uri="{FF2B5EF4-FFF2-40B4-BE49-F238E27FC236}">
                <a16:creationId xmlns:a16="http://schemas.microsoft.com/office/drawing/2014/main" id="{C1B08CF3-71CA-4FAE-B231-23737A607B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872"/>
          <a:stretch/>
        </p:blipFill>
        <p:spPr>
          <a:xfrm>
            <a:off x="5172429" y="1876126"/>
            <a:ext cx="1356674" cy="1154912"/>
          </a:xfrm>
          <a:prstGeom prst="rect">
            <a:avLst/>
          </a:prstGeom>
        </p:spPr>
      </p:pic>
      <p:pic>
        <p:nvPicPr>
          <p:cNvPr id="54" name="Слика 53">
            <a:extLst>
              <a:ext uri="{FF2B5EF4-FFF2-40B4-BE49-F238E27FC236}">
                <a16:creationId xmlns:a16="http://schemas.microsoft.com/office/drawing/2014/main" id="{88EF7008-5B43-4B48-A719-2A6537EBD5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872"/>
          <a:stretch/>
        </p:blipFill>
        <p:spPr>
          <a:xfrm>
            <a:off x="7650270" y="2002690"/>
            <a:ext cx="1356674" cy="1154912"/>
          </a:xfrm>
          <a:prstGeom prst="rect">
            <a:avLst/>
          </a:prstGeom>
        </p:spPr>
      </p:pic>
      <p:grpSp>
        <p:nvGrpSpPr>
          <p:cNvPr id="8" name="Група 7">
            <a:extLst>
              <a:ext uri="{FF2B5EF4-FFF2-40B4-BE49-F238E27FC236}">
                <a16:creationId xmlns:a16="http://schemas.microsoft.com/office/drawing/2014/main" id="{B242C96A-5437-44CF-AFAD-FE0E37A76B6C}"/>
              </a:ext>
            </a:extLst>
          </p:cNvPr>
          <p:cNvGrpSpPr/>
          <p:nvPr/>
        </p:nvGrpSpPr>
        <p:grpSpPr>
          <a:xfrm>
            <a:off x="3799267" y="3164743"/>
            <a:ext cx="4245949" cy="1934505"/>
            <a:chOff x="3386822" y="3121076"/>
            <a:chExt cx="4245949" cy="1934505"/>
          </a:xfrm>
        </p:grpSpPr>
        <p:pic>
          <p:nvPicPr>
            <p:cNvPr id="7" name="Слика 6">
              <a:extLst>
                <a:ext uri="{FF2B5EF4-FFF2-40B4-BE49-F238E27FC236}">
                  <a16:creationId xmlns:a16="http://schemas.microsoft.com/office/drawing/2014/main" id="{CB63ABB7-CAE8-4D36-8553-F8697C5C6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957" t="4626" r="-5888" b="16103"/>
            <a:stretch/>
          </p:blipFill>
          <p:spPr>
            <a:xfrm>
              <a:off x="3386822" y="3269937"/>
              <a:ext cx="2519485" cy="1785644"/>
            </a:xfrm>
            <a:prstGeom prst="flowChartManualOperation">
              <a:avLst/>
            </a:prstGeom>
          </p:spPr>
        </p:pic>
        <p:pic>
          <p:nvPicPr>
            <p:cNvPr id="55" name="Слика 54">
              <a:extLst>
                <a:ext uri="{FF2B5EF4-FFF2-40B4-BE49-F238E27FC236}">
                  <a16:creationId xmlns:a16="http://schemas.microsoft.com/office/drawing/2014/main" id="{8BA5FD16-878F-4EEC-8A98-53C233A9C9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14" b="19790"/>
            <a:stretch/>
          </p:blipFill>
          <p:spPr>
            <a:xfrm>
              <a:off x="5380136" y="3876387"/>
              <a:ext cx="2252635" cy="1096924"/>
            </a:xfrm>
            <a:prstGeom prst="rect">
              <a:avLst/>
            </a:prstGeom>
          </p:spPr>
        </p:pic>
        <p:pic>
          <p:nvPicPr>
            <p:cNvPr id="56" name="Слика 55">
              <a:extLst>
                <a:ext uri="{FF2B5EF4-FFF2-40B4-BE49-F238E27FC236}">
                  <a16:creationId xmlns:a16="http://schemas.microsoft.com/office/drawing/2014/main" id="{3364FC90-FABA-4AD0-8507-36FABA363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19" t="227" r="8405" b="67706"/>
            <a:stretch/>
          </p:blipFill>
          <p:spPr>
            <a:xfrm>
              <a:off x="6411891" y="3121076"/>
              <a:ext cx="1175317" cy="7223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518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164 -0.22847 C 0.34635 -0.22939 0.43502 -0.25324 0.48125 -0.21412 C 0.52747 -0.175 0.58229 -0.07847 0.55872 0.00602 C 0.55534 0.06806 0.52005 0.19538 0.47317 0.24399 C 0.4263 0.2926 0.34258 0.3 0.27747 0.29931 C 0.21237 0.29862 0.12864 0.29028 0.08268 0.24075 C 0.03672 0.19121 0.00091 0.06065 0.0013 0.00232 C -0.02735 -0.08379 0.04609 -0.16921 0.09271 -0.20763 C 0.13945 -0.24606 0.21679 -0.22708 0.28164 -0.22847 Z " pathEditMode="relative" rAng="0" ptsTypes="AAAAAAAAA">
                                      <p:cBhvr>
                                        <p:cTn id="6" dur="2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59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116 C 0.04622 -0.04283 0.1224 -0.02685 0.18724 -0.02616 C 0.25221 -0.0257 0.34206 -0.0382 0.38906 0.00278 C 0.43646 0.04375 0.47161 0.14352 0.4707 0.21967 C 0.4694 0.29583 0.43008 0.40972 0.38255 0.45949 C 0.3349 0.50903 0.24661 0.53287 0.18503 0.51782 C 0.12357 0.50278 0.03255 0.50694 -0.01367 0.45787 C -0.05977 0.40879 -0.09388 0.29953 -0.0918 0.22315 C -0.08958 0.14676 -0.04701 0.04028 -0.00052 -0.00116 Z " pathEditMode="relative" rAng="0" ptsTypes="AAAAAAAAA">
                                      <p:cBhvr>
                                        <p:cTn id="8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97" y="2474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008 0.24537 C -0.27917 0.20185 -0.27422 0.15717 -0.25912 0.11875 C -0.24401 0.08032 -0.2336 0.03426 -0.18985 0.01458 C -0.1461 -0.00486 -0.06185 0.00092 0.00325 0.00116 C 0.06823 0.00139 0.15416 -0.02315 0.20052 0.01667 C 0.247 0.05671 0.28541 0.17708 0.2819 0.24074 C 0.27838 0.3044 0.24804 0.4287 0.20065 0.47893 C 0.15325 0.52917 0.06432 0.54398 -0.00235 0.54329 C -0.06888 0.5419 -0.16042 0.50255 -0.19922 0.47338 C -0.23828 0.44514 -0.24401 0.41782 -0.25742 0.37963 C -0.27097 0.34143 -0.28763 0.3044 -0.28008 0.24537 Z " pathEditMode="relative" rAng="0" ptsTypes="AAAAAAAAAAA">
                                      <p:cBhvr>
                                        <p:cTn id="10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21" y="231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2.59259E-6 C 0.04714 0.04074 0.07709 0.15278 0.07631 0.2294 C 0.07539 0.30694 0.04245 0.41365 -0.00508 0.46296 C -0.05234 0.51227 -0.1681 0.53773 -0.20742 0.525 C -0.26588 0.50602 -0.36328 0.5081 -0.41015 0.4581 C -0.45703 0.40833 -0.48997 0.29838 -0.4888 0.22569 C -0.48776 0.15301 -0.44205 0.05995 -0.40468 0.01412 C -0.36054 -0.0463 -0.27226 -0.01204 -0.20494 -0.01435 C -0.1375 -0.01667 -0.04661 -0.04051 -0.00026 2.59259E-6 Z " pathEditMode="relative" rAng="0" ptsTypes="AAAAAAAAA">
                                      <p:cBhvr>
                                        <p:cTn id="12" dur="2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99" y="25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6 C -0.0026 0.07871 -0.04544 0.20718 -0.0927 0.25996 C -0.14011 0.31297 -0.2181 0.32176 -0.28399 0.31898 C -0.34987 0.31621 -0.44206 0.29584 -0.48803 0.24352 C -0.53412 0.19098 -0.56407 0.07917 -0.56003 0.00394 C -0.55612 -0.07129 -0.50782 -0.17106 -0.46446 -0.20787 C -0.41745 -0.25463 -0.34375 -0.23125 -0.27904 -0.23125 C -0.2142 -0.23102 -0.12722 -0.25092 -0.08072 -0.21227 C -0.03437 -0.17384 0.00144 -0.07916 -0.00065 -0.00046 Z " pathEditMode="relative" rAng="0" ptsTypes="AAAAAAAAA">
                                      <p:cBhvr>
                                        <p:cTn id="14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5" y="41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46 C -0.047 0.04884 -0.10638 0.06852 -0.19205 0.0669 C -0.27773 0.06551 -0.34609 0.0662 -0.39309 0.01921 C -0.44036 -0.02778 -0.47721 -0.13588 -0.47539 -0.21528 C -0.48398 -0.28657 -0.44973 -0.33519 -0.43125 -0.37454 C -0.41354 -0.41412 -0.40677 -0.43889 -0.36679 -0.4537 C -0.32721 -0.46806 -0.24166 -0.47176 -0.19101 -0.46343 C -0.14088 -0.45509 -0.03971 -0.4875 0.00795 -0.44815 C 0.05547 -0.4088 0.08985 -0.30394 0.08868 -0.22894 C 0.08685 -0.15394 0.04662 -0.04977 -0.00026 -0.00046 Z " pathEditMode="relative" rAng="0" ptsTypes="AAAAAAAAAA">
                                      <p:cBhvr>
                                        <p:cTn id="16" dur="2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200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-0.00729 -0.01921 -0.14388 0.03218 -0.19531 -0.05486 C -0.24661 -0.1419 -0.27279 -0.2074 -0.27331 -0.28565 C -0.27383 -0.36412 -0.22825 -0.47639 -0.18099 -0.51782 C -0.13372 -0.55903 -0.0569 -0.53634 0.01016 -0.5331 C 0.07721 -0.52986 0.17513 -0.5375 0.22123 -0.49815 C 0.26732 -0.45879 0.28138 -0.35787 0.28659 -0.29676 C 0.29193 -0.23565 0.27487 -0.18055 0.253 -0.13148 C 0.2388 -0.04907 0.16914 -0.02129 0.12695 0.00047 C 0.08477 0.02246 0.05013 -0.01088 -0.00013 -0.00023 Z " pathEditMode="relative" rAng="0" ptsTypes="AAAAAAAAAA">
                                      <p:cBhvr>
                                        <p:cTn id="18" dur="2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2669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93 C -0.03008 -0.04884 -0.08242 -0.14838 -0.07917 -0.22292 C -0.07617 -0.29745 -0.02891 -0.40972 0.01875 -0.44931 C 0.06706 -0.48912 0.15195 -0.45602 0.20885 -0.45926 C 0.26537 -0.4625 0.30365 -0.48056 0.35898 -0.46852 C 0.4405 -0.42894 0.47018 -0.30972 0.47135 -0.30856 C 0.4849 -0.24884 0.47162 -0.15741 0.45885 -0.10208 C 0.44596 -0.04676 0.43763 -0.00741 0.3944 0.02292 C 0.35117 0.05324 0.25091 0.05949 0.19974 0.08009 C 0.14622 0.05949 0.13802 0.08241 0.10469 0.06898 C 0.07135 0.05556 0.03112 0.04722 -4.16667E-7 -0.00093 Z " pathEditMode="relative" rAng="0" ptsTypes="AAAAAAAAAAA">
                                      <p:cBhvr>
                                        <p:cTn id="20" dur="2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-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квир за текст 2">
            <a:extLst>
              <a:ext uri="{FF2B5EF4-FFF2-40B4-BE49-F238E27FC236}">
                <a16:creationId xmlns:a16="http://schemas.microsoft.com/office/drawing/2014/main" id="{0282FA12-02AE-4BCA-885B-712841D36F4C}"/>
              </a:ext>
            </a:extLst>
          </p:cNvPr>
          <p:cNvSpPr txBox="1"/>
          <p:nvPr/>
        </p:nvSpPr>
        <p:spPr>
          <a:xfrm>
            <a:off x="468630" y="331470"/>
            <a:ext cx="71641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6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Улога и значај паркова</a:t>
            </a:r>
          </a:p>
        </p:txBody>
      </p:sp>
      <p:sp>
        <p:nvSpPr>
          <p:cNvPr id="2" name="Оквир за текст 1">
            <a:extLst>
              <a:ext uri="{FF2B5EF4-FFF2-40B4-BE49-F238E27FC236}">
                <a16:creationId xmlns:a16="http://schemas.microsoft.com/office/drawing/2014/main" id="{E4A2CD84-56B6-412A-B088-DA05D92D4B87}"/>
              </a:ext>
            </a:extLst>
          </p:cNvPr>
          <p:cNvSpPr txBox="1"/>
          <p:nvPr/>
        </p:nvSpPr>
        <p:spPr>
          <a:xfrm>
            <a:off x="1572297" y="1219199"/>
            <a:ext cx="4956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6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- </a:t>
            </a:r>
            <a:r>
              <a:rPr lang="sr-Cyrl-RS" sz="36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Према истраживањима -</a:t>
            </a:r>
          </a:p>
        </p:txBody>
      </p:sp>
      <p:grpSp>
        <p:nvGrpSpPr>
          <p:cNvPr id="14" name="Група 13">
            <a:extLst>
              <a:ext uri="{FF2B5EF4-FFF2-40B4-BE49-F238E27FC236}">
                <a16:creationId xmlns:a16="http://schemas.microsoft.com/office/drawing/2014/main" id="{6DD0FA33-7D9D-4F7D-AB0F-238965B876AA}"/>
              </a:ext>
            </a:extLst>
          </p:cNvPr>
          <p:cNvGrpSpPr/>
          <p:nvPr/>
        </p:nvGrpSpPr>
        <p:grpSpPr>
          <a:xfrm>
            <a:off x="10713720" y="5227166"/>
            <a:ext cx="1911134" cy="1630834"/>
            <a:chOff x="6096000" y="2837295"/>
            <a:chExt cx="1911134" cy="1630834"/>
          </a:xfrm>
        </p:grpSpPr>
        <p:pic>
          <p:nvPicPr>
            <p:cNvPr id="15" name="Слика 14">
              <a:extLst>
                <a:ext uri="{FF2B5EF4-FFF2-40B4-BE49-F238E27FC236}">
                  <a16:creationId xmlns:a16="http://schemas.microsoft.com/office/drawing/2014/main" id="{93DD714B-4E2D-4D00-8182-28B54B68A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7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67"/>
            <a:stretch/>
          </p:blipFill>
          <p:spPr>
            <a:xfrm rot="2297360">
              <a:off x="6096000" y="2837295"/>
              <a:ext cx="1911134" cy="1630834"/>
            </a:xfrm>
            <a:prstGeom prst="rect">
              <a:avLst/>
            </a:prstGeom>
          </p:spPr>
        </p:pic>
        <p:sp>
          <p:nvSpPr>
            <p:cNvPr id="16" name="Оквир за текст 15">
              <a:extLst>
                <a:ext uri="{FF2B5EF4-FFF2-40B4-BE49-F238E27FC236}">
                  <a16:creationId xmlns:a16="http://schemas.microsoft.com/office/drawing/2014/main" id="{832C8172-BACB-4182-8B3B-BE2EDCCEF27E}"/>
                </a:ext>
              </a:extLst>
            </p:cNvPr>
            <p:cNvSpPr txBox="1"/>
            <p:nvPr/>
          </p:nvSpPr>
          <p:spPr>
            <a:xfrm>
              <a:off x="6808411" y="3267991"/>
              <a:ext cx="486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44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2</a:t>
              </a:r>
            </a:p>
          </p:txBody>
        </p:sp>
      </p:grpSp>
      <p:cxnSp>
        <p:nvCxnSpPr>
          <p:cNvPr id="10" name="Права линија спајања 9">
            <a:extLst>
              <a:ext uri="{FF2B5EF4-FFF2-40B4-BE49-F238E27FC236}">
                <a16:creationId xmlns:a16="http://schemas.microsoft.com/office/drawing/2014/main" id="{C00B8936-8337-4AC2-8DA6-77D810B4E036}"/>
              </a:ext>
            </a:extLst>
          </p:cNvPr>
          <p:cNvCxnSpPr/>
          <p:nvPr/>
        </p:nvCxnSpPr>
        <p:spPr>
          <a:xfrm>
            <a:off x="-48768" y="5063403"/>
            <a:ext cx="12289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Слика 18">
            <a:extLst>
              <a:ext uri="{FF2B5EF4-FFF2-40B4-BE49-F238E27FC236}">
                <a16:creationId xmlns:a16="http://schemas.microsoft.com/office/drawing/2014/main" id="{3F8EB13B-6053-424B-907B-252F665302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-13067" r="-3703" b="13067"/>
          <a:stretch/>
        </p:blipFill>
        <p:spPr>
          <a:xfrm flipH="1">
            <a:off x="5419037" y="3159834"/>
            <a:ext cx="1797319" cy="1797319"/>
          </a:xfrm>
          <a:prstGeom prst="rect">
            <a:avLst/>
          </a:prstGeom>
        </p:spPr>
      </p:pic>
      <p:pic>
        <p:nvPicPr>
          <p:cNvPr id="21" name="Слика 20">
            <a:extLst>
              <a:ext uri="{FF2B5EF4-FFF2-40B4-BE49-F238E27FC236}">
                <a16:creationId xmlns:a16="http://schemas.microsoft.com/office/drawing/2014/main" id="{A00A3C2C-9690-4ED8-B72F-12F54F35FB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8"/>
          <a:stretch/>
        </p:blipFill>
        <p:spPr>
          <a:xfrm>
            <a:off x="8483454" y="1847241"/>
            <a:ext cx="1382922" cy="1137069"/>
          </a:xfrm>
          <a:prstGeom prst="rect">
            <a:avLst/>
          </a:prstGeom>
        </p:spPr>
      </p:pic>
      <p:pic>
        <p:nvPicPr>
          <p:cNvPr id="42" name="Слика 41">
            <a:extLst>
              <a:ext uri="{FF2B5EF4-FFF2-40B4-BE49-F238E27FC236}">
                <a16:creationId xmlns:a16="http://schemas.microsoft.com/office/drawing/2014/main" id="{1C0A2747-478F-4D71-873E-72B0537A7C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8"/>
          <a:stretch/>
        </p:blipFill>
        <p:spPr>
          <a:xfrm>
            <a:off x="1485246" y="1988891"/>
            <a:ext cx="1382922" cy="1137069"/>
          </a:xfrm>
          <a:prstGeom prst="rect">
            <a:avLst/>
          </a:prstGeom>
        </p:spPr>
      </p:pic>
      <p:pic>
        <p:nvPicPr>
          <p:cNvPr id="43" name="Слика 42">
            <a:extLst>
              <a:ext uri="{FF2B5EF4-FFF2-40B4-BE49-F238E27FC236}">
                <a16:creationId xmlns:a16="http://schemas.microsoft.com/office/drawing/2014/main" id="{0A79F6D4-6C8F-4F36-8F5D-0F7D1D7BB6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8"/>
          <a:stretch/>
        </p:blipFill>
        <p:spPr>
          <a:xfrm>
            <a:off x="7216356" y="2178286"/>
            <a:ext cx="1382922" cy="1137069"/>
          </a:xfrm>
          <a:prstGeom prst="rect">
            <a:avLst/>
          </a:prstGeom>
        </p:spPr>
      </p:pic>
      <p:pic>
        <p:nvPicPr>
          <p:cNvPr id="44" name="Слика 43">
            <a:extLst>
              <a:ext uri="{FF2B5EF4-FFF2-40B4-BE49-F238E27FC236}">
                <a16:creationId xmlns:a16="http://schemas.microsoft.com/office/drawing/2014/main" id="{D516AFCD-8B6D-43D6-962E-4E826EB2AE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8"/>
          <a:stretch/>
        </p:blipFill>
        <p:spPr>
          <a:xfrm>
            <a:off x="2686066" y="2428964"/>
            <a:ext cx="1382922" cy="1137069"/>
          </a:xfrm>
          <a:prstGeom prst="rect">
            <a:avLst/>
          </a:prstGeom>
        </p:spPr>
      </p:pic>
      <p:pic>
        <p:nvPicPr>
          <p:cNvPr id="45" name="Слика 44">
            <a:extLst>
              <a:ext uri="{FF2B5EF4-FFF2-40B4-BE49-F238E27FC236}">
                <a16:creationId xmlns:a16="http://schemas.microsoft.com/office/drawing/2014/main" id="{8820AC2D-D882-4BCE-8BC6-69EFC9862D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8"/>
          <a:stretch/>
        </p:blipFill>
        <p:spPr>
          <a:xfrm>
            <a:off x="15487191" y="5063403"/>
            <a:ext cx="1382922" cy="1137069"/>
          </a:xfrm>
          <a:prstGeom prst="rect">
            <a:avLst/>
          </a:prstGeom>
        </p:spPr>
      </p:pic>
      <p:pic>
        <p:nvPicPr>
          <p:cNvPr id="48" name="Слика 47">
            <a:extLst>
              <a:ext uri="{FF2B5EF4-FFF2-40B4-BE49-F238E27FC236}">
                <a16:creationId xmlns:a16="http://schemas.microsoft.com/office/drawing/2014/main" id="{49F51998-08A5-4997-B9DB-06EF67AE52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8"/>
          <a:stretch/>
        </p:blipFill>
        <p:spPr>
          <a:xfrm>
            <a:off x="12783543" y="2415775"/>
            <a:ext cx="1382922" cy="1137069"/>
          </a:xfrm>
          <a:prstGeom prst="rect">
            <a:avLst/>
          </a:prstGeom>
        </p:spPr>
      </p:pic>
      <p:pic>
        <p:nvPicPr>
          <p:cNvPr id="49" name="Слика 48">
            <a:extLst>
              <a:ext uri="{FF2B5EF4-FFF2-40B4-BE49-F238E27FC236}">
                <a16:creationId xmlns:a16="http://schemas.microsoft.com/office/drawing/2014/main" id="{80EFAF18-62D3-4858-9EB3-F0F98941CF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8"/>
          <a:stretch/>
        </p:blipFill>
        <p:spPr>
          <a:xfrm>
            <a:off x="14050641" y="2616238"/>
            <a:ext cx="1382922" cy="1137069"/>
          </a:xfrm>
          <a:prstGeom prst="rect">
            <a:avLst/>
          </a:prstGeom>
        </p:spPr>
      </p:pic>
      <p:pic>
        <p:nvPicPr>
          <p:cNvPr id="51" name="Слика 50">
            <a:extLst>
              <a:ext uri="{FF2B5EF4-FFF2-40B4-BE49-F238E27FC236}">
                <a16:creationId xmlns:a16="http://schemas.microsoft.com/office/drawing/2014/main" id="{2A18A2D7-AB53-493B-B4CA-2C681BBEB8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8"/>
          <a:stretch/>
        </p:blipFill>
        <p:spPr>
          <a:xfrm>
            <a:off x="12831642" y="1987427"/>
            <a:ext cx="1382922" cy="1137069"/>
          </a:xfrm>
          <a:prstGeom prst="rect">
            <a:avLst/>
          </a:prstGeom>
        </p:spPr>
      </p:pic>
      <p:pic>
        <p:nvPicPr>
          <p:cNvPr id="52" name="Слика 51">
            <a:extLst>
              <a:ext uri="{FF2B5EF4-FFF2-40B4-BE49-F238E27FC236}">
                <a16:creationId xmlns:a16="http://schemas.microsoft.com/office/drawing/2014/main" id="{F0A23247-103A-433B-9C3A-AA9AFEDDB5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-13067" r="-3703" b="13067"/>
          <a:stretch/>
        </p:blipFill>
        <p:spPr>
          <a:xfrm flipH="1">
            <a:off x="-3255066" y="3266084"/>
            <a:ext cx="1797319" cy="1797319"/>
          </a:xfrm>
          <a:prstGeom prst="rect">
            <a:avLst/>
          </a:prstGeom>
        </p:spPr>
      </p:pic>
      <p:pic>
        <p:nvPicPr>
          <p:cNvPr id="53" name="Слика 52">
            <a:extLst>
              <a:ext uri="{FF2B5EF4-FFF2-40B4-BE49-F238E27FC236}">
                <a16:creationId xmlns:a16="http://schemas.microsoft.com/office/drawing/2014/main" id="{6B5D6E07-3051-48C1-AF59-7C273BFAE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-13067" r="-3703" b="13067"/>
          <a:stretch/>
        </p:blipFill>
        <p:spPr>
          <a:xfrm flipH="1">
            <a:off x="-1608740" y="3313363"/>
            <a:ext cx="1797319" cy="1797319"/>
          </a:xfrm>
          <a:prstGeom prst="rect">
            <a:avLst/>
          </a:prstGeom>
        </p:spPr>
      </p:pic>
      <p:sp>
        <p:nvSpPr>
          <p:cNvPr id="22" name="Оквир за текст 21">
            <a:extLst>
              <a:ext uri="{FF2B5EF4-FFF2-40B4-BE49-F238E27FC236}">
                <a16:creationId xmlns:a16="http://schemas.microsoft.com/office/drawing/2014/main" id="{393924EE-586E-4DBD-B9D9-3C92BBDB8FD0}"/>
              </a:ext>
            </a:extLst>
          </p:cNvPr>
          <p:cNvSpPr txBox="1"/>
          <p:nvPr/>
        </p:nvSpPr>
        <p:spPr>
          <a:xfrm rot="949299">
            <a:off x="9064714" y="3461914"/>
            <a:ext cx="2698594" cy="16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96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25%</a:t>
            </a:r>
            <a:endParaRPr lang="sr-Cyrl-RS" sz="9600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32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5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37943 3.33333E-6 " pathEditMode="relative" rAng="0" ptsTypes="AA">
                                      <p:cBhvr>
                                        <p:cTn id="35" dur="2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71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-0.36159 -0.00185 " pathEditMode="relative" rAng="0" ptsTypes="AA">
                                      <p:cBhvr>
                                        <p:cTn id="37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86" y="-9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0.69284 0.00093 " pathEditMode="relative" rAng="0" ptsTypes="AA">
                                      <p:cBhvr>
                                        <p:cTn id="39" dur="2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8" y="4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79961 -4.81481E-6 " pathEditMode="relative" rAng="0" ptsTypes="AA">
                                      <p:cBhvr>
                                        <p:cTn id="41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8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3473 L -0.45664 -0.03473 " pathEditMode="relative" rAng="0" ptsTypes="AA">
                                      <p:cBhvr>
                                        <p:cTn id="43" dur="2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9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8 -0.03635 L -0.93059 0.00024 " pathEditMode="relative" rAng="0" ptsTypes="AA">
                                      <p:cBhvr>
                                        <p:cTn id="45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42" y="173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85185E-6 L -0.93217 -0.02731 " pathEditMode="relative" rAng="0" ptsTypes="AA">
                                      <p:cBhvr>
                                        <p:cTn id="47" dur="2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02" y="-145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01 -0.46899 L -0.57448 -0.46899 " pathEditMode="relative" rAng="0" ptsTypes="AA">
                                      <p:cBhvr>
                                        <p:cTn id="49" dur="2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69153 -0.0120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70" y="-60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6 -0.02292 L 0.57839 -0.02292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55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квир за текст 2">
            <a:extLst>
              <a:ext uri="{FF2B5EF4-FFF2-40B4-BE49-F238E27FC236}">
                <a16:creationId xmlns:a16="http://schemas.microsoft.com/office/drawing/2014/main" id="{0282FA12-02AE-4BCA-885B-712841D36F4C}"/>
              </a:ext>
            </a:extLst>
          </p:cNvPr>
          <p:cNvSpPr txBox="1"/>
          <p:nvPr/>
        </p:nvSpPr>
        <p:spPr>
          <a:xfrm>
            <a:off x="468630" y="331470"/>
            <a:ext cx="71641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6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Улога и значај паркова</a:t>
            </a:r>
          </a:p>
        </p:txBody>
      </p:sp>
      <p:sp>
        <p:nvSpPr>
          <p:cNvPr id="2" name="Оквир за текст 1">
            <a:extLst>
              <a:ext uri="{FF2B5EF4-FFF2-40B4-BE49-F238E27FC236}">
                <a16:creationId xmlns:a16="http://schemas.microsoft.com/office/drawing/2014/main" id="{E4A2CD84-56B6-412A-B088-DA05D92D4B87}"/>
              </a:ext>
            </a:extLst>
          </p:cNvPr>
          <p:cNvSpPr txBox="1"/>
          <p:nvPr/>
        </p:nvSpPr>
        <p:spPr>
          <a:xfrm>
            <a:off x="1572297" y="1219199"/>
            <a:ext cx="4956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6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- </a:t>
            </a:r>
            <a:r>
              <a:rPr lang="sr-Cyrl-RS" sz="36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Према истраживањима -</a:t>
            </a:r>
          </a:p>
        </p:txBody>
      </p:sp>
      <p:grpSp>
        <p:nvGrpSpPr>
          <p:cNvPr id="14" name="Група 13">
            <a:extLst>
              <a:ext uri="{FF2B5EF4-FFF2-40B4-BE49-F238E27FC236}">
                <a16:creationId xmlns:a16="http://schemas.microsoft.com/office/drawing/2014/main" id="{6DD0FA33-7D9D-4F7D-AB0F-238965B876AA}"/>
              </a:ext>
            </a:extLst>
          </p:cNvPr>
          <p:cNvGrpSpPr/>
          <p:nvPr/>
        </p:nvGrpSpPr>
        <p:grpSpPr>
          <a:xfrm>
            <a:off x="10713720" y="5227166"/>
            <a:ext cx="1911134" cy="1630834"/>
            <a:chOff x="6096000" y="2837295"/>
            <a:chExt cx="1911134" cy="1630834"/>
          </a:xfrm>
        </p:grpSpPr>
        <p:pic>
          <p:nvPicPr>
            <p:cNvPr id="15" name="Слика 14">
              <a:extLst>
                <a:ext uri="{FF2B5EF4-FFF2-40B4-BE49-F238E27FC236}">
                  <a16:creationId xmlns:a16="http://schemas.microsoft.com/office/drawing/2014/main" id="{93DD714B-4E2D-4D00-8182-28B54B68A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7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67"/>
            <a:stretch/>
          </p:blipFill>
          <p:spPr>
            <a:xfrm rot="2297360">
              <a:off x="6096000" y="2837295"/>
              <a:ext cx="1911134" cy="1630834"/>
            </a:xfrm>
            <a:prstGeom prst="rect">
              <a:avLst/>
            </a:prstGeom>
          </p:spPr>
        </p:pic>
        <p:sp>
          <p:nvSpPr>
            <p:cNvPr id="16" name="Оквир за текст 15">
              <a:extLst>
                <a:ext uri="{FF2B5EF4-FFF2-40B4-BE49-F238E27FC236}">
                  <a16:creationId xmlns:a16="http://schemas.microsoft.com/office/drawing/2014/main" id="{832C8172-BACB-4182-8B3B-BE2EDCCEF27E}"/>
                </a:ext>
              </a:extLst>
            </p:cNvPr>
            <p:cNvSpPr txBox="1"/>
            <p:nvPr/>
          </p:nvSpPr>
          <p:spPr>
            <a:xfrm>
              <a:off x="6808411" y="3267991"/>
              <a:ext cx="486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44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2</a:t>
              </a:r>
            </a:p>
          </p:txBody>
        </p:sp>
      </p:grpSp>
      <p:pic>
        <p:nvPicPr>
          <p:cNvPr id="5" name="Слика 4">
            <a:extLst>
              <a:ext uri="{FF2B5EF4-FFF2-40B4-BE49-F238E27FC236}">
                <a16:creationId xmlns:a16="http://schemas.microsoft.com/office/drawing/2014/main" id="{B68C46E3-6115-44EF-99B9-F34CE3F7FF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359"/>
          <a:stretch/>
        </p:blipFill>
        <p:spPr>
          <a:xfrm>
            <a:off x="4050700" y="3689988"/>
            <a:ext cx="3699175" cy="3168012"/>
          </a:xfrm>
          <a:prstGeom prst="rect">
            <a:avLst/>
          </a:prstGeom>
          <a:ln>
            <a:noFill/>
          </a:ln>
        </p:spPr>
      </p:pic>
      <p:pic>
        <p:nvPicPr>
          <p:cNvPr id="9" name="Слика 8">
            <a:extLst>
              <a:ext uri="{FF2B5EF4-FFF2-40B4-BE49-F238E27FC236}">
                <a16:creationId xmlns:a16="http://schemas.microsoft.com/office/drawing/2014/main" id="{A556DD96-3C31-4E14-8FCA-AFBD8438F8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735"/>
          <a:stretch/>
        </p:blipFill>
        <p:spPr>
          <a:xfrm>
            <a:off x="7749875" y="3182298"/>
            <a:ext cx="1436311" cy="1253396"/>
          </a:xfrm>
          <a:prstGeom prst="rect">
            <a:avLst/>
          </a:prstGeom>
        </p:spPr>
      </p:pic>
      <p:pic>
        <p:nvPicPr>
          <p:cNvPr id="12" name="Слика 11">
            <a:extLst>
              <a:ext uri="{FF2B5EF4-FFF2-40B4-BE49-F238E27FC236}">
                <a16:creationId xmlns:a16="http://schemas.microsoft.com/office/drawing/2014/main" id="{7C30E302-FB26-4FD6-BDC4-57A599E3BF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984"/>
          <a:stretch/>
        </p:blipFill>
        <p:spPr>
          <a:xfrm>
            <a:off x="1978563" y="3208525"/>
            <a:ext cx="1993865" cy="1715049"/>
          </a:xfrm>
          <a:prstGeom prst="rect">
            <a:avLst/>
          </a:prstGeom>
        </p:spPr>
      </p:pic>
      <p:pic>
        <p:nvPicPr>
          <p:cNvPr id="17" name="Слика 16">
            <a:extLst>
              <a:ext uri="{FF2B5EF4-FFF2-40B4-BE49-F238E27FC236}">
                <a16:creationId xmlns:a16="http://schemas.microsoft.com/office/drawing/2014/main" id="{2FB08933-0D54-4A17-AC1F-9755F34E0F1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6" t="-13752" r="-1596" b="13752"/>
          <a:stretch/>
        </p:blipFill>
        <p:spPr>
          <a:xfrm>
            <a:off x="4871067" y="1695979"/>
            <a:ext cx="1697172" cy="1697172"/>
          </a:xfrm>
          <a:prstGeom prst="rect">
            <a:avLst/>
          </a:prstGeom>
        </p:spPr>
      </p:pic>
      <p:sp>
        <p:nvSpPr>
          <p:cNvPr id="30" name="Оквир за текст 29">
            <a:extLst>
              <a:ext uri="{FF2B5EF4-FFF2-40B4-BE49-F238E27FC236}">
                <a16:creationId xmlns:a16="http://schemas.microsoft.com/office/drawing/2014/main" id="{5B18314B-900F-4E2A-9888-DB0E3C5FCF54}"/>
              </a:ext>
            </a:extLst>
          </p:cNvPr>
          <p:cNvSpPr txBox="1"/>
          <p:nvPr/>
        </p:nvSpPr>
        <p:spPr>
          <a:xfrm>
            <a:off x="1646913" y="3103317"/>
            <a:ext cx="87670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Парк је видни одраз животног квалитета у заједници;</a:t>
            </a:r>
            <a:r>
              <a:rPr lang="sr-Latn-RS" sz="4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 </a:t>
            </a:r>
            <a:endParaRPr lang="sr-Cyrl-RS" sz="4000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pPr algn="ctr"/>
            <a:r>
              <a:rPr lang="sr-Cyrl-RS" sz="4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Пружа идентитет грађанима и главни је фактор у перцепцији квалитетног живота.</a:t>
            </a:r>
          </a:p>
        </p:txBody>
      </p:sp>
      <p:pic>
        <p:nvPicPr>
          <p:cNvPr id="20" name="Слика 19">
            <a:extLst>
              <a:ext uri="{FF2B5EF4-FFF2-40B4-BE49-F238E27FC236}">
                <a16:creationId xmlns:a16="http://schemas.microsoft.com/office/drawing/2014/main" id="{F022C3FD-BDBE-4DD3-BB54-2E5A9C18837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359"/>
          <a:stretch/>
        </p:blipFill>
        <p:spPr>
          <a:xfrm>
            <a:off x="5241484" y="5423800"/>
            <a:ext cx="1287619" cy="1102730"/>
          </a:xfrm>
          <a:prstGeom prst="rect">
            <a:avLst/>
          </a:prstGeom>
        </p:spPr>
      </p:pic>
      <p:pic>
        <p:nvPicPr>
          <p:cNvPr id="6" name="Слика 5">
            <a:extLst>
              <a:ext uri="{FF2B5EF4-FFF2-40B4-BE49-F238E27FC236}">
                <a16:creationId xmlns:a16="http://schemas.microsoft.com/office/drawing/2014/main" id="{470CC9AD-E3AD-4EC0-BC6F-9A1553672D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83" y="2827232"/>
            <a:ext cx="6527062" cy="3547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084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07787 1.48148E-6 C 0.11302 1.48148E-6 0.15625 0.03704 0.15625 0.06759 L 0.15625 0.13565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квир за текст 2">
            <a:extLst>
              <a:ext uri="{FF2B5EF4-FFF2-40B4-BE49-F238E27FC236}">
                <a16:creationId xmlns:a16="http://schemas.microsoft.com/office/drawing/2014/main" id="{7D008689-74CA-4B5C-8D40-E1CBB1D692D9}"/>
              </a:ext>
            </a:extLst>
          </p:cNvPr>
          <p:cNvSpPr txBox="1"/>
          <p:nvPr/>
        </p:nvSpPr>
        <p:spPr>
          <a:xfrm>
            <a:off x="322238" y="2459504"/>
            <a:ext cx="11547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6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Како нам паркови осигуравају здраво окружење?</a:t>
            </a:r>
          </a:p>
        </p:txBody>
      </p:sp>
      <p:pic>
        <p:nvPicPr>
          <p:cNvPr id="21" name="Слика 20">
            <a:extLst>
              <a:ext uri="{FF2B5EF4-FFF2-40B4-BE49-F238E27FC236}">
                <a16:creationId xmlns:a16="http://schemas.microsoft.com/office/drawing/2014/main" id="{F6E336E5-EBA1-496E-BBA4-01600DE442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744"/>
          <a:stretch/>
        </p:blipFill>
        <p:spPr>
          <a:xfrm>
            <a:off x="833448" y="928464"/>
            <a:ext cx="4047271" cy="3624189"/>
          </a:xfrm>
          <a:prstGeom prst="rect">
            <a:avLst/>
          </a:prstGeom>
        </p:spPr>
      </p:pic>
      <p:pic>
        <p:nvPicPr>
          <p:cNvPr id="22" name="Слика 21">
            <a:extLst>
              <a:ext uri="{FF2B5EF4-FFF2-40B4-BE49-F238E27FC236}">
                <a16:creationId xmlns:a16="http://schemas.microsoft.com/office/drawing/2014/main" id="{67002112-CE80-4E45-8827-621F7D4B3C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21"/>
          <a:stretch/>
        </p:blipFill>
        <p:spPr>
          <a:xfrm>
            <a:off x="7311282" y="1381468"/>
            <a:ext cx="3933265" cy="3429000"/>
          </a:xfrm>
          <a:prstGeom prst="rect">
            <a:avLst/>
          </a:prstGeom>
        </p:spPr>
      </p:pic>
      <p:pic>
        <p:nvPicPr>
          <p:cNvPr id="26" name="Слика 25">
            <a:extLst>
              <a:ext uri="{FF2B5EF4-FFF2-40B4-BE49-F238E27FC236}">
                <a16:creationId xmlns:a16="http://schemas.microsoft.com/office/drawing/2014/main" id="{13DA1EE6-E6CD-46D0-B036-4DDE4B5F08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95992" y="4067382"/>
            <a:ext cx="2996847" cy="2016311"/>
          </a:xfrm>
          <a:prstGeom prst="rect">
            <a:avLst/>
          </a:prstGeom>
        </p:spPr>
      </p:pic>
      <p:pic>
        <p:nvPicPr>
          <p:cNvPr id="28" name="Слика 27">
            <a:extLst>
              <a:ext uri="{FF2B5EF4-FFF2-40B4-BE49-F238E27FC236}">
                <a16:creationId xmlns:a16="http://schemas.microsoft.com/office/drawing/2014/main" id="{69501550-0CB0-4469-82A7-9CDDAF9BB5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144"/>
          <a:stretch/>
        </p:blipFill>
        <p:spPr>
          <a:xfrm>
            <a:off x="3483747" y="4005729"/>
            <a:ext cx="2409092" cy="1923807"/>
          </a:xfrm>
          <a:prstGeom prst="rect">
            <a:avLst/>
          </a:prstGeom>
        </p:spPr>
      </p:pic>
      <p:pic>
        <p:nvPicPr>
          <p:cNvPr id="29" name="Слика 28">
            <a:extLst>
              <a:ext uri="{FF2B5EF4-FFF2-40B4-BE49-F238E27FC236}">
                <a16:creationId xmlns:a16="http://schemas.microsoft.com/office/drawing/2014/main" id="{E0F16228-A1EF-4591-8595-5D2D566AED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98" y="1698136"/>
            <a:ext cx="6047985" cy="3461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Слика 29">
            <a:extLst>
              <a:ext uri="{FF2B5EF4-FFF2-40B4-BE49-F238E27FC236}">
                <a16:creationId xmlns:a16="http://schemas.microsoft.com/office/drawing/2014/main" id="{BF00F7F7-5364-442E-B336-F28126FF7B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288" y="693917"/>
            <a:ext cx="4145915" cy="2291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Слика 30">
            <a:extLst>
              <a:ext uri="{FF2B5EF4-FFF2-40B4-BE49-F238E27FC236}">
                <a16:creationId xmlns:a16="http://schemas.microsoft.com/office/drawing/2014/main" id="{02927DD1-FD90-49F6-8BDD-C7F8EAACDA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82" y="3280206"/>
            <a:ext cx="3688157" cy="2291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3" name="Група 22">
            <a:extLst>
              <a:ext uri="{FF2B5EF4-FFF2-40B4-BE49-F238E27FC236}">
                <a16:creationId xmlns:a16="http://schemas.microsoft.com/office/drawing/2014/main" id="{C08A02CC-65A7-49C5-9E4F-F741CE74329D}"/>
              </a:ext>
            </a:extLst>
          </p:cNvPr>
          <p:cNvGrpSpPr/>
          <p:nvPr/>
        </p:nvGrpSpPr>
        <p:grpSpPr>
          <a:xfrm>
            <a:off x="10713720" y="5227166"/>
            <a:ext cx="1911134" cy="1630834"/>
            <a:chOff x="6096000" y="2837295"/>
            <a:chExt cx="1911134" cy="1630834"/>
          </a:xfrm>
        </p:grpSpPr>
        <p:pic>
          <p:nvPicPr>
            <p:cNvPr id="24" name="Слика 23">
              <a:extLst>
                <a:ext uri="{FF2B5EF4-FFF2-40B4-BE49-F238E27FC236}">
                  <a16:creationId xmlns:a16="http://schemas.microsoft.com/office/drawing/2014/main" id="{59E6EF9C-7C0A-41FB-8E08-CFA50DD7A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7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67"/>
            <a:stretch/>
          </p:blipFill>
          <p:spPr>
            <a:xfrm rot="2297360">
              <a:off x="6096000" y="2837295"/>
              <a:ext cx="1911134" cy="1630834"/>
            </a:xfrm>
            <a:prstGeom prst="rect">
              <a:avLst/>
            </a:prstGeom>
          </p:spPr>
        </p:pic>
        <p:sp>
          <p:nvSpPr>
            <p:cNvPr id="25" name="Оквир за текст 24">
              <a:extLst>
                <a:ext uri="{FF2B5EF4-FFF2-40B4-BE49-F238E27FC236}">
                  <a16:creationId xmlns:a16="http://schemas.microsoft.com/office/drawing/2014/main" id="{86575092-6256-457B-9C85-92305A6158A4}"/>
                </a:ext>
              </a:extLst>
            </p:cNvPr>
            <p:cNvSpPr txBox="1"/>
            <p:nvPr/>
          </p:nvSpPr>
          <p:spPr>
            <a:xfrm>
              <a:off x="6808411" y="3267991"/>
              <a:ext cx="486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44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3</a:t>
              </a:r>
              <a:endParaRPr lang="sr-Cyrl-RS" sz="4400" dirty="0">
                <a:solidFill>
                  <a:schemeClr val="bg1"/>
                </a:solidFill>
                <a:latin typeface="Bahnschrift Light Semi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53014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а 22">
            <a:extLst>
              <a:ext uri="{FF2B5EF4-FFF2-40B4-BE49-F238E27FC236}">
                <a16:creationId xmlns:a16="http://schemas.microsoft.com/office/drawing/2014/main" id="{C08A02CC-65A7-49C5-9E4F-F741CE74329D}"/>
              </a:ext>
            </a:extLst>
          </p:cNvPr>
          <p:cNvGrpSpPr/>
          <p:nvPr/>
        </p:nvGrpSpPr>
        <p:grpSpPr>
          <a:xfrm>
            <a:off x="10713720" y="5227166"/>
            <a:ext cx="1911134" cy="1630834"/>
            <a:chOff x="6096000" y="2837295"/>
            <a:chExt cx="1911134" cy="1630834"/>
          </a:xfrm>
        </p:grpSpPr>
        <p:pic>
          <p:nvPicPr>
            <p:cNvPr id="24" name="Слика 23">
              <a:extLst>
                <a:ext uri="{FF2B5EF4-FFF2-40B4-BE49-F238E27FC236}">
                  <a16:creationId xmlns:a16="http://schemas.microsoft.com/office/drawing/2014/main" id="{59E6EF9C-7C0A-41FB-8E08-CFA50DD7A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7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67"/>
            <a:stretch/>
          </p:blipFill>
          <p:spPr>
            <a:xfrm rot="2297360">
              <a:off x="6096000" y="2837295"/>
              <a:ext cx="1911134" cy="1630834"/>
            </a:xfrm>
            <a:prstGeom prst="rect">
              <a:avLst/>
            </a:prstGeom>
          </p:spPr>
        </p:pic>
        <p:sp>
          <p:nvSpPr>
            <p:cNvPr id="25" name="Оквир за текст 24">
              <a:extLst>
                <a:ext uri="{FF2B5EF4-FFF2-40B4-BE49-F238E27FC236}">
                  <a16:creationId xmlns:a16="http://schemas.microsoft.com/office/drawing/2014/main" id="{86575092-6256-457B-9C85-92305A6158A4}"/>
                </a:ext>
              </a:extLst>
            </p:cNvPr>
            <p:cNvSpPr txBox="1"/>
            <p:nvPr/>
          </p:nvSpPr>
          <p:spPr>
            <a:xfrm>
              <a:off x="6808411" y="3267991"/>
              <a:ext cx="486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4400" dirty="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3</a:t>
              </a:r>
              <a:endParaRPr lang="sr-Cyrl-RS" sz="4400" dirty="0">
                <a:solidFill>
                  <a:schemeClr val="bg1"/>
                </a:solidFill>
                <a:latin typeface="Bahnschrift Light SemiCondensed" panose="020B0502040204020203" pitchFamily="34" charset="0"/>
              </a:endParaRPr>
            </a:p>
          </p:txBody>
        </p:sp>
      </p:grpSp>
      <p:pic>
        <p:nvPicPr>
          <p:cNvPr id="3" name="Слика 2">
            <a:extLst>
              <a:ext uri="{FF2B5EF4-FFF2-40B4-BE49-F238E27FC236}">
                <a16:creationId xmlns:a16="http://schemas.microsoft.com/office/drawing/2014/main" id="{91B24A38-1D0B-4F3D-9DB1-5C830D3B9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99" y="717364"/>
            <a:ext cx="8792802" cy="5325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55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тем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1518</TotalTime>
  <Words>336</Words>
  <Application>Microsoft Office PowerPoint</Application>
  <PresentationFormat>Widescreen</PresentationFormat>
  <Paragraphs>95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Bahnschrift Condensed</vt:lpstr>
      <vt:lpstr>Bahnschrift Light SemiCondensed</vt:lpstr>
      <vt:lpstr>Calibri</vt:lpstr>
      <vt:lpstr>Calibri Light</vt:lpstr>
      <vt:lpstr>Office тема</vt:lpstr>
      <vt:lpstr>ГРУПНИ ПРОЈЕКАТ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ГРУПНИ ПРОЈЕКАТ</dc:title>
  <dc:creator>Mapko</dc:creator>
  <cp:lastModifiedBy>Dušan Lukić</cp:lastModifiedBy>
  <cp:revision>102</cp:revision>
  <dcterms:created xsi:type="dcterms:W3CDTF">2019-04-05T19:37:10Z</dcterms:created>
  <dcterms:modified xsi:type="dcterms:W3CDTF">2019-06-13T13:23:34Z</dcterms:modified>
</cp:coreProperties>
</file>