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9" r:id="rId7"/>
    <p:sldId id="270" r:id="rId8"/>
    <p:sldId id="274" r:id="rId9"/>
    <p:sldId id="272" r:id="rId10"/>
    <p:sldId id="266" r:id="rId11"/>
    <p:sldId id="275" r:id="rId12"/>
    <p:sldId id="257" r:id="rId13"/>
    <p:sldId id="259" r:id="rId14"/>
    <p:sldId id="268" r:id="rId15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 showGuides="1">
      <p:cViewPr varScale="1">
        <p:scale>
          <a:sx n="78" d="100"/>
          <a:sy n="78" d="100"/>
        </p:scale>
        <p:origin x="120" y="564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Први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ЈМК</c:v>
                </c:pt>
                <c:pt idx="1">
                  <c:v>ООР</c:v>
                </c:pt>
                <c:pt idx="2">
                  <c:v>ЗиС</c:v>
                </c:pt>
                <c:pt idx="3">
                  <c:v>ПН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3-46AB-AF35-1AEB09020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Први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ЈМК</c:v>
                </c:pt>
                <c:pt idx="1">
                  <c:v>ООР</c:v>
                </c:pt>
                <c:pt idx="2">
                  <c:v>ЗиС</c:v>
                </c:pt>
                <c:pt idx="3">
                  <c:v>ПН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3-46AB-AF35-1AEB090208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Први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ЈМК</c:v>
                </c:pt>
                <c:pt idx="1">
                  <c:v>ООР</c:v>
                </c:pt>
                <c:pt idx="2">
                  <c:v>ЗиС</c:v>
                </c:pt>
                <c:pt idx="3">
                  <c:v>ПН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3-46AB-AF35-1AEB0902085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Први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00000"/>
                    <a:satMod val="137000"/>
                  </a:schemeClr>
                </a:gs>
                <a:gs pos="71000">
                  <a:schemeClr val="accent4">
                    <a:shade val="98000"/>
                    <a:satMod val="137000"/>
                  </a:schemeClr>
                </a:gs>
                <a:gs pos="100000">
                  <a:schemeClr val="accent4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ЈМК</c:v>
                </c:pt>
                <c:pt idx="1">
                  <c:v>ООР</c:v>
                </c:pt>
                <c:pt idx="2">
                  <c:v>ЗиС</c:v>
                </c:pt>
                <c:pt idx="3">
                  <c:v>ПН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33-46AB-AF35-1AEB0902085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Први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100000"/>
                    <a:satMod val="137000"/>
                  </a:schemeClr>
                </a:gs>
                <a:gs pos="71000">
                  <a:schemeClr val="accent5">
                    <a:shade val="98000"/>
                    <a:satMod val="137000"/>
                  </a:schemeClr>
                </a:gs>
                <a:gs pos="100000">
                  <a:schemeClr val="accent5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ЈМК</c:v>
                </c:pt>
                <c:pt idx="1">
                  <c:v>ООР</c:v>
                </c:pt>
                <c:pt idx="2">
                  <c:v>ЗиС</c:v>
                </c:pt>
                <c:pt idx="3">
                  <c:v>ПН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33-46AB-AF35-1AEB0902085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Први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00000"/>
                    <a:satMod val="137000"/>
                  </a:schemeClr>
                </a:gs>
                <a:gs pos="71000">
                  <a:schemeClr val="accent6">
                    <a:shade val="98000"/>
                    <a:satMod val="137000"/>
                  </a:schemeClr>
                </a:gs>
                <a:gs pos="100000">
                  <a:schemeClr val="accent6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ЈМК</c:v>
                </c:pt>
                <c:pt idx="1">
                  <c:v>ООР</c:v>
                </c:pt>
                <c:pt idx="2">
                  <c:v>ЗиС</c:v>
                </c:pt>
                <c:pt idx="3">
                  <c:v>ПН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33-46AB-AF35-1AEB09020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3652000"/>
        <c:axId val="593654496"/>
      </c:barChart>
      <c:catAx>
        <c:axId val="5936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54496"/>
        <c:crosses val="autoZero"/>
        <c:auto val="1"/>
        <c:lblAlgn val="ctr"/>
        <c:lblOffset val="100"/>
        <c:noMultiLvlLbl val="0"/>
      </c:catAx>
      <c:valAx>
        <c:axId val="59365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52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A4A2B-C4EE-40BF-8887-37748A6619AA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5E1CA0-3781-474C-A223-FF255F094516}">
      <dgm:prSet phldrT="[Text]"/>
      <dgm:spPr/>
      <dgm:t>
        <a:bodyPr/>
        <a:lstStyle/>
        <a:p>
          <a:r>
            <a:rPr lang="sr-Cyrl-RS" dirty="0" smtClean="0"/>
            <a:t>ПОНУЂЕНИ ИЗБОРНИ ПРОГРАМИ</a:t>
          </a:r>
          <a:endParaRPr lang="en-US" dirty="0"/>
        </a:p>
      </dgm:t>
    </dgm:pt>
    <dgm:pt modelId="{BDC7FEE3-32B1-430F-B3D4-696FD880D347}" type="parTrans" cxnId="{7FC54500-63BC-4495-834B-8D6781003065}">
      <dgm:prSet/>
      <dgm:spPr/>
      <dgm:t>
        <a:bodyPr/>
        <a:lstStyle/>
        <a:p>
          <a:endParaRPr lang="en-US"/>
        </a:p>
      </dgm:t>
    </dgm:pt>
    <dgm:pt modelId="{8DE237A2-7B28-49EA-BDB4-9A1EFB5EA47E}" type="sibTrans" cxnId="{7FC54500-63BC-4495-834B-8D6781003065}">
      <dgm:prSet/>
      <dgm:spPr/>
      <dgm:t>
        <a:bodyPr/>
        <a:lstStyle/>
        <a:p>
          <a:endParaRPr lang="en-US"/>
        </a:p>
      </dgm:t>
    </dgm:pt>
    <dgm:pt modelId="{45F28604-A583-42C8-AFA1-2A3B015BAA87}">
      <dgm:prSet phldrT="[Text]" custT="1"/>
      <dgm:spPr/>
      <dgm:t>
        <a:bodyPr/>
        <a:lstStyle/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ЈЕЗИК, МЕДИЈИ </a:t>
          </a:r>
        </a:p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КУЛТУРА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31E40-AF3E-4548-A6CF-72744FA5B627}" type="parTrans" cxnId="{1D5D07CF-0EE2-447D-BB98-8C27DF5266F2}">
      <dgm:prSet/>
      <dgm:spPr/>
      <dgm:t>
        <a:bodyPr/>
        <a:lstStyle/>
        <a:p>
          <a:endParaRPr lang="en-US"/>
        </a:p>
      </dgm:t>
    </dgm:pt>
    <dgm:pt modelId="{8A3E1986-1B8F-4C23-982C-30223F6CFC61}" type="sibTrans" cxnId="{1D5D07CF-0EE2-447D-BB98-8C27DF5266F2}">
      <dgm:prSet/>
      <dgm:spPr/>
      <dgm:t>
        <a:bodyPr/>
        <a:lstStyle/>
        <a:p>
          <a:endParaRPr lang="en-US"/>
        </a:p>
      </dgm:t>
    </dgm:pt>
    <dgm:pt modelId="{39FCB127-48C2-4644-91D0-5C5590719B27}">
      <dgm:prSet phldrT="[Text]" custT="1"/>
      <dgm:spPr/>
      <dgm:t>
        <a:bodyPr/>
        <a:lstStyle/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ПОЈЕДИНАЦ, ГРУПА</a:t>
          </a:r>
        </a:p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</a:t>
          </a:r>
        </a:p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ДРУШТВО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BD6F0-DA6C-40D4-A0DA-FF97F4AD75A7}" type="parTrans" cxnId="{D1A7361B-4FB3-4BB8-983D-FD6F7663192E}">
      <dgm:prSet/>
      <dgm:spPr/>
      <dgm:t>
        <a:bodyPr/>
        <a:lstStyle/>
        <a:p>
          <a:endParaRPr lang="en-US"/>
        </a:p>
      </dgm:t>
    </dgm:pt>
    <dgm:pt modelId="{93D60FA2-E4F2-4815-B9C4-8513F23795F3}" type="sibTrans" cxnId="{D1A7361B-4FB3-4BB8-983D-FD6F7663192E}">
      <dgm:prSet/>
      <dgm:spPr/>
      <dgm:t>
        <a:bodyPr/>
        <a:lstStyle/>
        <a:p>
          <a:endParaRPr lang="en-US"/>
        </a:p>
      </dgm:t>
    </dgm:pt>
    <dgm:pt modelId="{F9891ED1-F3F6-4E9D-9C4E-F2E2D4BC02E3}">
      <dgm:prSet phldrT="[Text]" custT="1"/>
      <dgm:spPr/>
      <dgm:t>
        <a:bodyPr/>
        <a:lstStyle/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ЗДРАВЉЕ </a:t>
          </a:r>
        </a:p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E9F94-3041-485A-B9DE-56F9816CBDD7}" type="parTrans" cxnId="{61262D16-8661-4521-ABD5-C5F477E97192}">
      <dgm:prSet/>
      <dgm:spPr/>
      <dgm:t>
        <a:bodyPr/>
        <a:lstStyle/>
        <a:p>
          <a:endParaRPr lang="en-US"/>
        </a:p>
      </dgm:t>
    </dgm:pt>
    <dgm:pt modelId="{5F1DE998-C307-4271-BE39-62C670642F60}" type="sibTrans" cxnId="{61262D16-8661-4521-ABD5-C5F477E97192}">
      <dgm:prSet/>
      <dgm:spPr/>
      <dgm:t>
        <a:bodyPr/>
        <a:lstStyle/>
        <a:p>
          <a:endParaRPr lang="en-US"/>
        </a:p>
      </dgm:t>
    </dgm:pt>
    <dgm:pt modelId="{65B09832-495A-4791-8C53-6079523B9379}">
      <dgm:prSet phldrT="[Text]" custT="1"/>
      <dgm:spPr/>
      <dgm:t>
        <a:bodyPr/>
        <a:lstStyle/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ОБРАЗОВАЊЕ ЗА </a:t>
          </a:r>
        </a:p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ОДРЖИВИ РАЗВОЈ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3953D-C104-4C10-8CFC-EE0289A26ECE}" type="parTrans" cxnId="{DB36E2FE-C24A-437F-8F20-608BA441555F}">
      <dgm:prSet/>
      <dgm:spPr/>
      <dgm:t>
        <a:bodyPr/>
        <a:lstStyle/>
        <a:p>
          <a:endParaRPr lang="en-US"/>
        </a:p>
      </dgm:t>
    </dgm:pt>
    <dgm:pt modelId="{214AE680-608A-4479-91D8-FD861E88FD1A}" type="sibTrans" cxnId="{DB36E2FE-C24A-437F-8F20-608BA441555F}">
      <dgm:prSet/>
      <dgm:spPr/>
      <dgm:t>
        <a:bodyPr/>
        <a:lstStyle/>
        <a:p>
          <a:endParaRPr lang="en-US"/>
        </a:p>
      </dgm:t>
    </dgm:pt>
    <dgm:pt modelId="{6FB8DAB8-5F66-4A4A-AB36-AD05E779AE25}">
      <dgm:prSet phldrT="[Text]" custT="1"/>
      <dgm:spPr/>
      <dgm:t>
        <a:bodyPr/>
        <a:lstStyle/>
        <a:p>
          <a:r>
            <a:rPr lang="sr-Cyrl-R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ПРИМЕЊЕНЕ НАУКЕ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B1AB4-A0AA-4CE7-BA4E-0B2020E5BEE7}" type="parTrans" cxnId="{4B289085-6094-4B0E-84B9-B8EEEED50FC0}">
      <dgm:prSet/>
      <dgm:spPr/>
      <dgm:t>
        <a:bodyPr/>
        <a:lstStyle/>
        <a:p>
          <a:endParaRPr lang="en-US"/>
        </a:p>
      </dgm:t>
    </dgm:pt>
    <dgm:pt modelId="{740512A7-FFEB-42CE-9266-BD24EC203A57}" type="sibTrans" cxnId="{4B289085-6094-4B0E-84B9-B8EEEED50FC0}">
      <dgm:prSet/>
      <dgm:spPr/>
      <dgm:t>
        <a:bodyPr/>
        <a:lstStyle/>
        <a:p>
          <a:endParaRPr lang="en-US"/>
        </a:p>
      </dgm:t>
    </dgm:pt>
    <dgm:pt modelId="{C0BACC49-274C-4ABE-A9B6-724326531C50}">
      <dgm:prSet phldrT="[Text]" custT="1"/>
      <dgm:spPr/>
      <dgm:t>
        <a:bodyPr/>
        <a:lstStyle/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УМЕТНОСТ </a:t>
          </a:r>
        </a:p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ДИЗАЈН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D5562-EB98-4B7A-A3FE-7B346EE98458}" type="parTrans" cxnId="{DD8BCA3E-C5EE-40EF-8BAA-C77676DC0201}">
      <dgm:prSet/>
      <dgm:spPr/>
      <dgm:t>
        <a:bodyPr/>
        <a:lstStyle/>
        <a:p>
          <a:endParaRPr lang="en-US"/>
        </a:p>
      </dgm:t>
    </dgm:pt>
    <dgm:pt modelId="{7CA87298-58BA-4002-BD87-88A1D885593A}" type="sibTrans" cxnId="{DD8BCA3E-C5EE-40EF-8BAA-C77676DC0201}">
      <dgm:prSet/>
      <dgm:spPr/>
      <dgm:t>
        <a:bodyPr/>
        <a:lstStyle/>
        <a:p>
          <a:endParaRPr lang="en-US"/>
        </a:p>
      </dgm:t>
    </dgm:pt>
    <dgm:pt modelId="{C5021FD9-43B4-4A00-900E-8578C9B3A944}" type="pres">
      <dgm:prSet presAssocID="{F8EA4A2B-C4EE-40BF-8887-37748A6619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D5A56-48A7-4236-8C72-1BE2281D7233}" type="pres">
      <dgm:prSet presAssocID="{8B5E1CA0-3781-474C-A223-FF255F094516}" presName="roof" presStyleLbl="dkBgShp" presStyleIdx="0" presStyleCnt="2" custLinFactNeighborX="199"/>
      <dgm:spPr/>
      <dgm:t>
        <a:bodyPr/>
        <a:lstStyle/>
        <a:p>
          <a:endParaRPr lang="en-US"/>
        </a:p>
      </dgm:t>
    </dgm:pt>
    <dgm:pt modelId="{AFF5CE73-C8E7-4EE6-92AC-787F2BC8189C}" type="pres">
      <dgm:prSet presAssocID="{8B5E1CA0-3781-474C-A223-FF255F094516}" presName="pillars" presStyleCnt="0"/>
      <dgm:spPr/>
    </dgm:pt>
    <dgm:pt modelId="{7E32D10E-FADA-49E6-A74F-79E837A3E416}" type="pres">
      <dgm:prSet presAssocID="{8B5E1CA0-3781-474C-A223-FF255F094516}" presName="pillar1" presStyleLbl="node1" presStyleIdx="0" presStyleCnt="6" custScaleX="95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DA33E-899B-4C74-92D2-937BF6E907E3}" type="pres">
      <dgm:prSet presAssocID="{39FCB127-48C2-4644-91D0-5C5590719B27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8EBB2-C801-4678-90C0-34AF9B64EC2D}" type="pres">
      <dgm:prSet presAssocID="{F9891ED1-F3F6-4E9D-9C4E-F2E2D4BC02E3}" presName="pillarX" presStyleLbl="node1" presStyleIdx="2" presStyleCnt="6" custScaleX="81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C8C95-46E1-45CB-954F-98AA78C7194A}" type="pres">
      <dgm:prSet presAssocID="{65B09832-495A-4791-8C53-6079523B9379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94635-7ADE-4420-BA1E-08A80D7930CF}" type="pres">
      <dgm:prSet presAssocID="{6FB8DAB8-5F66-4A4A-AB36-AD05E779AE25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989AF-BF0F-40B2-BC22-01581E422121}" type="pres">
      <dgm:prSet presAssocID="{C0BACC49-274C-4ABE-A9B6-724326531C50}" presName="pillarX" presStyleLbl="node1" presStyleIdx="5" presStyleCnt="6" custScaleX="91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7C13F-4AE1-4240-9003-8B4363CAA248}" type="pres">
      <dgm:prSet presAssocID="{8B5E1CA0-3781-474C-A223-FF255F094516}" presName="base" presStyleLbl="dkBgShp" presStyleIdx="1" presStyleCnt="2"/>
      <dgm:spPr/>
    </dgm:pt>
  </dgm:ptLst>
  <dgm:cxnLst>
    <dgm:cxn modelId="{4B289085-6094-4B0E-84B9-B8EEEED50FC0}" srcId="{8B5E1CA0-3781-474C-A223-FF255F094516}" destId="{6FB8DAB8-5F66-4A4A-AB36-AD05E779AE25}" srcOrd="4" destOrd="0" parTransId="{2FBB1AB4-A0AA-4CE7-BA4E-0B2020E5BEE7}" sibTransId="{740512A7-FFEB-42CE-9266-BD24EC203A57}"/>
    <dgm:cxn modelId="{E3B17A71-5272-4020-B31E-9C29F452133D}" type="presOf" srcId="{C0BACC49-274C-4ABE-A9B6-724326531C50}" destId="{E54989AF-BF0F-40B2-BC22-01581E422121}" srcOrd="0" destOrd="0" presId="urn:microsoft.com/office/officeart/2005/8/layout/hList3"/>
    <dgm:cxn modelId="{90EBC610-CFCE-49DA-8EFF-B40329124395}" type="presOf" srcId="{45F28604-A583-42C8-AFA1-2A3B015BAA87}" destId="{7E32D10E-FADA-49E6-A74F-79E837A3E416}" srcOrd="0" destOrd="0" presId="urn:microsoft.com/office/officeart/2005/8/layout/hList3"/>
    <dgm:cxn modelId="{B4CAC8BD-29E2-41E6-97EF-5CE8E2C35860}" type="presOf" srcId="{8B5E1CA0-3781-474C-A223-FF255F094516}" destId="{361D5A56-48A7-4236-8C72-1BE2281D7233}" srcOrd="0" destOrd="0" presId="urn:microsoft.com/office/officeart/2005/8/layout/hList3"/>
    <dgm:cxn modelId="{7FC54500-63BC-4495-834B-8D6781003065}" srcId="{F8EA4A2B-C4EE-40BF-8887-37748A6619AA}" destId="{8B5E1CA0-3781-474C-A223-FF255F094516}" srcOrd="0" destOrd="0" parTransId="{BDC7FEE3-32B1-430F-B3D4-696FD880D347}" sibTransId="{8DE237A2-7B28-49EA-BDB4-9A1EFB5EA47E}"/>
    <dgm:cxn modelId="{DB36E2FE-C24A-437F-8F20-608BA441555F}" srcId="{8B5E1CA0-3781-474C-A223-FF255F094516}" destId="{65B09832-495A-4791-8C53-6079523B9379}" srcOrd="3" destOrd="0" parTransId="{77C3953D-C104-4C10-8CFC-EE0289A26ECE}" sibTransId="{214AE680-608A-4479-91D8-FD861E88FD1A}"/>
    <dgm:cxn modelId="{33045F36-E413-4F5F-8279-6F042B9B424E}" type="presOf" srcId="{F9891ED1-F3F6-4E9D-9C4E-F2E2D4BC02E3}" destId="{BD28EBB2-C801-4678-90C0-34AF9B64EC2D}" srcOrd="0" destOrd="0" presId="urn:microsoft.com/office/officeart/2005/8/layout/hList3"/>
    <dgm:cxn modelId="{1D5D07CF-0EE2-447D-BB98-8C27DF5266F2}" srcId="{8B5E1CA0-3781-474C-A223-FF255F094516}" destId="{45F28604-A583-42C8-AFA1-2A3B015BAA87}" srcOrd="0" destOrd="0" parTransId="{A9531E40-AF3E-4548-A6CF-72744FA5B627}" sibTransId="{8A3E1986-1B8F-4C23-982C-30223F6CFC61}"/>
    <dgm:cxn modelId="{D1A7361B-4FB3-4BB8-983D-FD6F7663192E}" srcId="{8B5E1CA0-3781-474C-A223-FF255F094516}" destId="{39FCB127-48C2-4644-91D0-5C5590719B27}" srcOrd="1" destOrd="0" parTransId="{691BD6F0-DA6C-40D4-A0DA-FF97F4AD75A7}" sibTransId="{93D60FA2-E4F2-4815-B9C4-8513F23795F3}"/>
    <dgm:cxn modelId="{83445D5F-67A7-4240-A226-5FD7F657C7DD}" type="presOf" srcId="{65B09832-495A-4791-8C53-6079523B9379}" destId="{422C8C95-46E1-45CB-954F-98AA78C7194A}" srcOrd="0" destOrd="0" presId="urn:microsoft.com/office/officeart/2005/8/layout/hList3"/>
    <dgm:cxn modelId="{DD8BCA3E-C5EE-40EF-8BAA-C77676DC0201}" srcId="{8B5E1CA0-3781-474C-A223-FF255F094516}" destId="{C0BACC49-274C-4ABE-A9B6-724326531C50}" srcOrd="5" destOrd="0" parTransId="{0E4D5562-EB98-4B7A-A3FE-7B346EE98458}" sibTransId="{7CA87298-58BA-4002-BD87-88A1D885593A}"/>
    <dgm:cxn modelId="{F4DB7A18-EFFB-4C23-A239-D5B1FEFBA9D2}" type="presOf" srcId="{6FB8DAB8-5F66-4A4A-AB36-AD05E779AE25}" destId="{1D094635-7ADE-4420-BA1E-08A80D7930CF}" srcOrd="0" destOrd="0" presId="urn:microsoft.com/office/officeart/2005/8/layout/hList3"/>
    <dgm:cxn modelId="{61262D16-8661-4521-ABD5-C5F477E97192}" srcId="{8B5E1CA0-3781-474C-A223-FF255F094516}" destId="{F9891ED1-F3F6-4E9D-9C4E-F2E2D4BC02E3}" srcOrd="2" destOrd="0" parTransId="{CA9E9F94-3041-485A-B9DE-56F9816CBDD7}" sibTransId="{5F1DE998-C307-4271-BE39-62C670642F60}"/>
    <dgm:cxn modelId="{56C9F84E-A853-4D0C-B62E-F411E85571A0}" type="presOf" srcId="{39FCB127-48C2-4644-91D0-5C5590719B27}" destId="{3E4DA33E-899B-4C74-92D2-937BF6E907E3}" srcOrd="0" destOrd="0" presId="urn:microsoft.com/office/officeart/2005/8/layout/hList3"/>
    <dgm:cxn modelId="{D6D855F3-9342-4DD3-8783-DA3529E1C6CF}" type="presOf" srcId="{F8EA4A2B-C4EE-40BF-8887-37748A6619AA}" destId="{C5021FD9-43B4-4A00-900E-8578C9B3A944}" srcOrd="0" destOrd="0" presId="urn:microsoft.com/office/officeart/2005/8/layout/hList3"/>
    <dgm:cxn modelId="{A72E9580-C9F5-42C9-8351-E0A92F1D8056}" type="presParOf" srcId="{C5021FD9-43B4-4A00-900E-8578C9B3A944}" destId="{361D5A56-48A7-4236-8C72-1BE2281D7233}" srcOrd="0" destOrd="0" presId="urn:microsoft.com/office/officeart/2005/8/layout/hList3"/>
    <dgm:cxn modelId="{42DEB29A-AFE2-46C5-82A6-6105A53EF729}" type="presParOf" srcId="{C5021FD9-43B4-4A00-900E-8578C9B3A944}" destId="{AFF5CE73-C8E7-4EE6-92AC-787F2BC8189C}" srcOrd="1" destOrd="0" presId="urn:microsoft.com/office/officeart/2005/8/layout/hList3"/>
    <dgm:cxn modelId="{B17C7932-C0F0-4FB1-AD8B-4191F3BF5DA4}" type="presParOf" srcId="{AFF5CE73-C8E7-4EE6-92AC-787F2BC8189C}" destId="{7E32D10E-FADA-49E6-A74F-79E837A3E416}" srcOrd="0" destOrd="0" presId="urn:microsoft.com/office/officeart/2005/8/layout/hList3"/>
    <dgm:cxn modelId="{F6F6857C-6C1C-41C8-AE29-CE8E23C63F6E}" type="presParOf" srcId="{AFF5CE73-C8E7-4EE6-92AC-787F2BC8189C}" destId="{3E4DA33E-899B-4C74-92D2-937BF6E907E3}" srcOrd="1" destOrd="0" presId="urn:microsoft.com/office/officeart/2005/8/layout/hList3"/>
    <dgm:cxn modelId="{9171DED3-00A5-4561-B91D-9B69B4891BE2}" type="presParOf" srcId="{AFF5CE73-C8E7-4EE6-92AC-787F2BC8189C}" destId="{BD28EBB2-C801-4678-90C0-34AF9B64EC2D}" srcOrd="2" destOrd="0" presId="urn:microsoft.com/office/officeart/2005/8/layout/hList3"/>
    <dgm:cxn modelId="{9DBDC717-AD57-492F-A74D-0377F5CE6D6C}" type="presParOf" srcId="{AFF5CE73-C8E7-4EE6-92AC-787F2BC8189C}" destId="{422C8C95-46E1-45CB-954F-98AA78C7194A}" srcOrd="3" destOrd="0" presId="urn:microsoft.com/office/officeart/2005/8/layout/hList3"/>
    <dgm:cxn modelId="{7061FF0E-F540-4FE9-971A-8C7E63AE6A62}" type="presParOf" srcId="{AFF5CE73-C8E7-4EE6-92AC-787F2BC8189C}" destId="{1D094635-7ADE-4420-BA1E-08A80D7930CF}" srcOrd="4" destOrd="0" presId="urn:microsoft.com/office/officeart/2005/8/layout/hList3"/>
    <dgm:cxn modelId="{9C6DC20D-ADB8-480F-B117-6C0D032F8D28}" type="presParOf" srcId="{AFF5CE73-C8E7-4EE6-92AC-787F2BC8189C}" destId="{E54989AF-BF0F-40B2-BC22-01581E422121}" srcOrd="5" destOrd="0" presId="urn:microsoft.com/office/officeart/2005/8/layout/hList3"/>
    <dgm:cxn modelId="{8090FE36-719D-404E-B988-448A1C430057}" type="presParOf" srcId="{C5021FD9-43B4-4A00-900E-8578C9B3A944}" destId="{32C7C13F-4AE1-4240-9003-8B4363CAA24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A115C-A819-4A62-BB5B-914E22B78CEC}" type="doc">
      <dgm:prSet loTypeId="urn:microsoft.com/office/officeart/2005/8/layout/cycle8" loCatId="cycle" qsTypeId="urn:microsoft.com/office/officeart/2005/8/quickstyle/3d5" qsCatId="3D" csTypeId="urn:microsoft.com/office/officeart/2005/8/colors/accent1_3" csCatId="accent1" phldr="1"/>
      <dgm:spPr/>
    </dgm:pt>
    <dgm:pt modelId="{FB8EFEA6-36A4-496C-9BAE-947073D8E0EC}">
      <dgm:prSet phldrT="[Text]"/>
      <dgm:spPr/>
      <dgm:t>
        <a:bodyPr/>
        <a:lstStyle/>
        <a:p>
          <a:r>
            <a: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ЈЕЗИК, МЕДИЈИ И КУЛТУРА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19509-99A0-4A11-BE1F-7BE51E3F8AE4}" type="parTrans" cxnId="{1A806225-511D-4DDD-A3F1-D36C7D9A99FB}">
      <dgm:prSet/>
      <dgm:spPr/>
      <dgm:t>
        <a:bodyPr/>
        <a:lstStyle/>
        <a:p>
          <a:endParaRPr lang="en-US"/>
        </a:p>
      </dgm:t>
    </dgm:pt>
    <dgm:pt modelId="{1758D83B-0191-4779-8835-181A2C5826F7}" type="sibTrans" cxnId="{1A806225-511D-4DDD-A3F1-D36C7D9A99FB}">
      <dgm:prSet/>
      <dgm:spPr/>
      <dgm:t>
        <a:bodyPr/>
        <a:lstStyle/>
        <a:p>
          <a:endParaRPr lang="en-US"/>
        </a:p>
      </dgm:t>
    </dgm:pt>
    <dgm:pt modelId="{9CB5FCB4-B4D9-42DD-92A1-4AC680FE7FBD}">
      <dgm:prSet phldrT="[Text]"/>
      <dgm:spPr/>
      <dgm:t>
        <a:bodyPr/>
        <a:lstStyle/>
        <a:p>
          <a:r>
            <a: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ЗДРАВЉЕ И СПОРТ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20C83-A8AD-45D3-B60A-DA6DC830CA66}" type="parTrans" cxnId="{81CF57E2-6FDE-4204-A6D9-80C108CF3263}">
      <dgm:prSet/>
      <dgm:spPr/>
      <dgm:t>
        <a:bodyPr/>
        <a:lstStyle/>
        <a:p>
          <a:endParaRPr lang="en-US"/>
        </a:p>
      </dgm:t>
    </dgm:pt>
    <dgm:pt modelId="{5527E8A1-DD87-4FCA-B8B6-22F54392374E}" type="sibTrans" cxnId="{81CF57E2-6FDE-4204-A6D9-80C108CF3263}">
      <dgm:prSet/>
      <dgm:spPr/>
      <dgm:t>
        <a:bodyPr/>
        <a:lstStyle/>
        <a:p>
          <a:endParaRPr lang="en-US"/>
        </a:p>
      </dgm:t>
    </dgm:pt>
    <dgm:pt modelId="{57603572-02F7-4A3D-85C5-4ADBD3BF4B71}">
      <dgm:prSet phldrT="[Text]"/>
      <dgm:spPr/>
      <dgm:t>
        <a:bodyPr/>
        <a:lstStyle/>
        <a:p>
          <a:r>
            <a: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ОБРАЗОВАЊЕ ЗА ОДРЖИВИ РАЗВОЈ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2B571-2E6C-4D8D-90BF-FE56D1D0F294}" type="parTrans" cxnId="{93EDC0B9-2569-4732-B8D5-AC20F2DF18A9}">
      <dgm:prSet/>
      <dgm:spPr/>
      <dgm:t>
        <a:bodyPr/>
        <a:lstStyle/>
        <a:p>
          <a:endParaRPr lang="en-US"/>
        </a:p>
      </dgm:t>
    </dgm:pt>
    <dgm:pt modelId="{568F6E7C-6E2D-4B0F-9500-EFFB83430EE2}" type="sibTrans" cxnId="{93EDC0B9-2569-4732-B8D5-AC20F2DF18A9}">
      <dgm:prSet/>
      <dgm:spPr/>
      <dgm:t>
        <a:bodyPr/>
        <a:lstStyle/>
        <a:p>
          <a:endParaRPr lang="en-US"/>
        </a:p>
      </dgm:t>
    </dgm:pt>
    <dgm:pt modelId="{9B7FBBB3-297D-4091-9595-6F114E3DEF1E}">
      <dgm:prSet phldrT="[Text]"/>
      <dgm:spPr/>
      <dgm:t>
        <a:bodyPr/>
        <a:lstStyle/>
        <a:p>
          <a:r>
            <a: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ПРИМЕЊЕНЕ НАУКЕ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BCBC6-69BD-41FA-9241-9BEDEE675A56}" type="parTrans" cxnId="{F861DBE5-D2E5-4780-BE31-362816262AB6}">
      <dgm:prSet/>
      <dgm:spPr/>
      <dgm:t>
        <a:bodyPr/>
        <a:lstStyle/>
        <a:p>
          <a:endParaRPr lang="en-US"/>
        </a:p>
      </dgm:t>
    </dgm:pt>
    <dgm:pt modelId="{A2CF3884-28DC-4BCD-914A-5389BEA916E3}" type="sibTrans" cxnId="{F861DBE5-D2E5-4780-BE31-362816262AB6}">
      <dgm:prSet/>
      <dgm:spPr/>
      <dgm:t>
        <a:bodyPr/>
        <a:lstStyle/>
        <a:p>
          <a:endParaRPr lang="en-US"/>
        </a:p>
      </dgm:t>
    </dgm:pt>
    <dgm:pt modelId="{CBFDE097-9FA4-4770-95D6-23FFFB8EB1A7}" type="pres">
      <dgm:prSet presAssocID="{5B6A115C-A819-4A62-BB5B-914E22B78CEC}" presName="compositeShape" presStyleCnt="0">
        <dgm:presLayoutVars>
          <dgm:chMax val="7"/>
          <dgm:dir/>
          <dgm:resizeHandles val="exact"/>
        </dgm:presLayoutVars>
      </dgm:prSet>
      <dgm:spPr/>
    </dgm:pt>
    <dgm:pt modelId="{5280DEE7-EECF-4C39-99BF-AB20E82BBB8A}" type="pres">
      <dgm:prSet presAssocID="{5B6A115C-A819-4A62-BB5B-914E22B78CEC}" presName="wedge1" presStyleLbl="node1" presStyleIdx="0" presStyleCnt="4"/>
      <dgm:spPr/>
      <dgm:t>
        <a:bodyPr/>
        <a:lstStyle/>
        <a:p>
          <a:endParaRPr lang="en-US"/>
        </a:p>
      </dgm:t>
    </dgm:pt>
    <dgm:pt modelId="{47C6242E-C3F3-4664-B04B-D46DD719A96C}" type="pres">
      <dgm:prSet presAssocID="{5B6A115C-A819-4A62-BB5B-914E22B78CEC}" presName="dummy1a" presStyleCnt="0"/>
      <dgm:spPr/>
    </dgm:pt>
    <dgm:pt modelId="{E7D4BACF-2CC6-4439-8EEE-C54B78975E29}" type="pres">
      <dgm:prSet presAssocID="{5B6A115C-A819-4A62-BB5B-914E22B78CEC}" presName="dummy1b" presStyleCnt="0"/>
      <dgm:spPr/>
    </dgm:pt>
    <dgm:pt modelId="{567FA7E9-7FD1-4CD6-B387-085A3FFBCB8A}" type="pres">
      <dgm:prSet presAssocID="{5B6A115C-A819-4A62-BB5B-914E22B78CE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A28-B1A2-48C9-8B7B-EAE28EC9D94F}" type="pres">
      <dgm:prSet presAssocID="{5B6A115C-A819-4A62-BB5B-914E22B78CEC}" presName="wedge2" presStyleLbl="node1" presStyleIdx="1" presStyleCnt="4"/>
      <dgm:spPr/>
      <dgm:t>
        <a:bodyPr/>
        <a:lstStyle/>
        <a:p>
          <a:endParaRPr lang="en-US"/>
        </a:p>
      </dgm:t>
    </dgm:pt>
    <dgm:pt modelId="{28848064-01A0-446F-AFB3-6C64649561E2}" type="pres">
      <dgm:prSet presAssocID="{5B6A115C-A819-4A62-BB5B-914E22B78CEC}" presName="dummy2a" presStyleCnt="0"/>
      <dgm:spPr/>
    </dgm:pt>
    <dgm:pt modelId="{71061DB6-777D-469C-B6B7-AC939C1C8E51}" type="pres">
      <dgm:prSet presAssocID="{5B6A115C-A819-4A62-BB5B-914E22B78CEC}" presName="dummy2b" presStyleCnt="0"/>
      <dgm:spPr/>
    </dgm:pt>
    <dgm:pt modelId="{510FB27B-89C7-40FC-8030-E336DDEA0DD7}" type="pres">
      <dgm:prSet presAssocID="{5B6A115C-A819-4A62-BB5B-914E22B78CE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CC174-3B0E-436F-B4D4-B948EB47162E}" type="pres">
      <dgm:prSet presAssocID="{5B6A115C-A819-4A62-BB5B-914E22B78CEC}" presName="wedge3" presStyleLbl="node1" presStyleIdx="2" presStyleCnt="4"/>
      <dgm:spPr/>
      <dgm:t>
        <a:bodyPr/>
        <a:lstStyle/>
        <a:p>
          <a:endParaRPr lang="en-US"/>
        </a:p>
      </dgm:t>
    </dgm:pt>
    <dgm:pt modelId="{5F9038B8-CF87-40D1-A340-D24B9578ACFB}" type="pres">
      <dgm:prSet presAssocID="{5B6A115C-A819-4A62-BB5B-914E22B78CEC}" presName="dummy3a" presStyleCnt="0"/>
      <dgm:spPr/>
    </dgm:pt>
    <dgm:pt modelId="{26874302-7127-40A4-93C1-7379D8A64662}" type="pres">
      <dgm:prSet presAssocID="{5B6A115C-A819-4A62-BB5B-914E22B78CEC}" presName="dummy3b" presStyleCnt="0"/>
      <dgm:spPr/>
    </dgm:pt>
    <dgm:pt modelId="{A0775CE4-D7B1-4953-BD89-8F07752BFDCE}" type="pres">
      <dgm:prSet presAssocID="{5B6A115C-A819-4A62-BB5B-914E22B78CE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15F78-A4F3-4E27-88C2-726E7F29B46D}" type="pres">
      <dgm:prSet presAssocID="{5B6A115C-A819-4A62-BB5B-914E22B78CEC}" presName="wedge4" presStyleLbl="node1" presStyleIdx="3" presStyleCnt="4"/>
      <dgm:spPr/>
      <dgm:t>
        <a:bodyPr/>
        <a:lstStyle/>
        <a:p>
          <a:endParaRPr lang="en-US"/>
        </a:p>
      </dgm:t>
    </dgm:pt>
    <dgm:pt modelId="{DE7C5019-2EF9-4237-848A-549B8F3845AC}" type="pres">
      <dgm:prSet presAssocID="{5B6A115C-A819-4A62-BB5B-914E22B78CEC}" presName="dummy4a" presStyleCnt="0"/>
      <dgm:spPr/>
    </dgm:pt>
    <dgm:pt modelId="{955BA043-35C6-4FC1-BB5B-A8B0324B1EC1}" type="pres">
      <dgm:prSet presAssocID="{5B6A115C-A819-4A62-BB5B-914E22B78CEC}" presName="dummy4b" presStyleCnt="0"/>
      <dgm:spPr/>
    </dgm:pt>
    <dgm:pt modelId="{F0F1E594-75B5-424E-9E98-4F58945A00F7}" type="pres">
      <dgm:prSet presAssocID="{5B6A115C-A819-4A62-BB5B-914E22B78CE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5CCEF-E327-4A5B-BED5-01B5E03ADF1E}" type="pres">
      <dgm:prSet presAssocID="{1758D83B-0191-4779-8835-181A2C5826F7}" presName="arrowWedge1" presStyleLbl="fgSibTrans2D1" presStyleIdx="0" presStyleCnt="4"/>
      <dgm:spPr/>
    </dgm:pt>
    <dgm:pt modelId="{F5F26303-E43C-4155-92B3-7576D57DBE4F}" type="pres">
      <dgm:prSet presAssocID="{5527E8A1-DD87-4FCA-B8B6-22F54392374E}" presName="arrowWedge2" presStyleLbl="fgSibTrans2D1" presStyleIdx="1" presStyleCnt="4"/>
      <dgm:spPr/>
    </dgm:pt>
    <dgm:pt modelId="{4D7243CD-4C98-4CDE-9E8C-76C34F5E3D6A}" type="pres">
      <dgm:prSet presAssocID="{A2CF3884-28DC-4BCD-914A-5389BEA916E3}" presName="arrowWedge3" presStyleLbl="fgSibTrans2D1" presStyleIdx="2" presStyleCnt="4"/>
      <dgm:spPr/>
    </dgm:pt>
    <dgm:pt modelId="{1EBF7C59-771F-4702-86F5-A9253C37ED84}" type="pres">
      <dgm:prSet presAssocID="{568F6E7C-6E2D-4B0F-9500-EFFB83430EE2}" presName="arrowWedge4" presStyleLbl="fgSibTrans2D1" presStyleIdx="3" presStyleCnt="4"/>
      <dgm:spPr/>
    </dgm:pt>
  </dgm:ptLst>
  <dgm:cxnLst>
    <dgm:cxn modelId="{F861DBE5-D2E5-4780-BE31-362816262AB6}" srcId="{5B6A115C-A819-4A62-BB5B-914E22B78CEC}" destId="{9B7FBBB3-297D-4091-9595-6F114E3DEF1E}" srcOrd="2" destOrd="0" parTransId="{049BCBC6-69BD-41FA-9241-9BEDEE675A56}" sibTransId="{A2CF3884-28DC-4BCD-914A-5389BEA916E3}"/>
    <dgm:cxn modelId="{93EDC0B9-2569-4732-B8D5-AC20F2DF18A9}" srcId="{5B6A115C-A819-4A62-BB5B-914E22B78CEC}" destId="{57603572-02F7-4A3D-85C5-4ADBD3BF4B71}" srcOrd="3" destOrd="0" parTransId="{6442B571-2E6C-4D8D-90BF-FE56D1D0F294}" sibTransId="{568F6E7C-6E2D-4B0F-9500-EFFB83430EE2}"/>
    <dgm:cxn modelId="{C2D76787-CB17-4A16-8E69-23174023AB29}" type="presOf" srcId="{9B7FBBB3-297D-4091-9595-6F114E3DEF1E}" destId="{DE4CC174-3B0E-436F-B4D4-B948EB47162E}" srcOrd="0" destOrd="0" presId="urn:microsoft.com/office/officeart/2005/8/layout/cycle8"/>
    <dgm:cxn modelId="{58E5D25D-1126-40DA-8731-103D30254ABB}" type="presOf" srcId="{FB8EFEA6-36A4-496C-9BAE-947073D8E0EC}" destId="{567FA7E9-7FD1-4CD6-B387-085A3FFBCB8A}" srcOrd="1" destOrd="0" presId="urn:microsoft.com/office/officeart/2005/8/layout/cycle8"/>
    <dgm:cxn modelId="{246F47D7-D4C9-4C28-92FE-ADC767635158}" type="presOf" srcId="{57603572-02F7-4A3D-85C5-4ADBD3BF4B71}" destId="{C2115F78-A4F3-4E27-88C2-726E7F29B46D}" srcOrd="0" destOrd="0" presId="urn:microsoft.com/office/officeart/2005/8/layout/cycle8"/>
    <dgm:cxn modelId="{1A806225-511D-4DDD-A3F1-D36C7D9A99FB}" srcId="{5B6A115C-A819-4A62-BB5B-914E22B78CEC}" destId="{FB8EFEA6-36A4-496C-9BAE-947073D8E0EC}" srcOrd="0" destOrd="0" parTransId="{A4519509-99A0-4A11-BE1F-7BE51E3F8AE4}" sibTransId="{1758D83B-0191-4779-8835-181A2C5826F7}"/>
    <dgm:cxn modelId="{A6421B91-5504-4A6F-B24B-2F933386445D}" type="presOf" srcId="{9B7FBBB3-297D-4091-9595-6F114E3DEF1E}" destId="{A0775CE4-D7B1-4953-BD89-8F07752BFDCE}" srcOrd="1" destOrd="0" presId="urn:microsoft.com/office/officeart/2005/8/layout/cycle8"/>
    <dgm:cxn modelId="{81CF57E2-6FDE-4204-A6D9-80C108CF3263}" srcId="{5B6A115C-A819-4A62-BB5B-914E22B78CEC}" destId="{9CB5FCB4-B4D9-42DD-92A1-4AC680FE7FBD}" srcOrd="1" destOrd="0" parTransId="{A0320C83-A8AD-45D3-B60A-DA6DC830CA66}" sibTransId="{5527E8A1-DD87-4FCA-B8B6-22F54392374E}"/>
    <dgm:cxn modelId="{B811B441-B3CE-4C5C-A8E0-4D558D3DB604}" type="presOf" srcId="{57603572-02F7-4A3D-85C5-4ADBD3BF4B71}" destId="{F0F1E594-75B5-424E-9E98-4F58945A00F7}" srcOrd="1" destOrd="0" presId="urn:microsoft.com/office/officeart/2005/8/layout/cycle8"/>
    <dgm:cxn modelId="{119E7091-D170-4A89-8709-4486272664D8}" type="presOf" srcId="{9CB5FCB4-B4D9-42DD-92A1-4AC680FE7FBD}" destId="{510FB27B-89C7-40FC-8030-E336DDEA0DD7}" srcOrd="1" destOrd="0" presId="urn:microsoft.com/office/officeart/2005/8/layout/cycle8"/>
    <dgm:cxn modelId="{8943BE4F-310C-4E72-941C-27A50435EB40}" type="presOf" srcId="{5B6A115C-A819-4A62-BB5B-914E22B78CEC}" destId="{CBFDE097-9FA4-4770-95D6-23FFFB8EB1A7}" srcOrd="0" destOrd="0" presId="urn:microsoft.com/office/officeart/2005/8/layout/cycle8"/>
    <dgm:cxn modelId="{B247D6E6-A927-4B80-B42D-854428768D47}" type="presOf" srcId="{9CB5FCB4-B4D9-42DD-92A1-4AC680FE7FBD}" destId="{53B77A28-B1A2-48C9-8B7B-EAE28EC9D94F}" srcOrd="0" destOrd="0" presId="urn:microsoft.com/office/officeart/2005/8/layout/cycle8"/>
    <dgm:cxn modelId="{E22BC406-D74C-4116-B793-4F1797CD8AA6}" type="presOf" srcId="{FB8EFEA6-36A4-496C-9BAE-947073D8E0EC}" destId="{5280DEE7-EECF-4C39-99BF-AB20E82BBB8A}" srcOrd="0" destOrd="0" presId="urn:microsoft.com/office/officeart/2005/8/layout/cycle8"/>
    <dgm:cxn modelId="{5E1BA68E-CFE8-41B6-BD6A-BAA15E523C91}" type="presParOf" srcId="{CBFDE097-9FA4-4770-95D6-23FFFB8EB1A7}" destId="{5280DEE7-EECF-4C39-99BF-AB20E82BBB8A}" srcOrd="0" destOrd="0" presId="urn:microsoft.com/office/officeart/2005/8/layout/cycle8"/>
    <dgm:cxn modelId="{83315621-9A37-43F0-B1D4-256287426E86}" type="presParOf" srcId="{CBFDE097-9FA4-4770-95D6-23FFFB8EB1A7}" destId="{47C6242E-C3F3-4664-B04B-D46DD719A96C}" srcOrd="1" destOrd="0" presId="urn:microsoft.com/office/officeart/2005/8/layout/cycle8"/>
    <dgm:cxn modelId="{E21A4572-82D8-49AD-8A6E-3ED5EB2C32DA}" type="presParOf" srcId="{CBFDE097-9FA4-4770-95D6-23FFFB8EB1A7}" destId="{E7D4BACF-2CC6-4439-8EEE-C54B78975E29}" srcOrd="2" destOrd="0" presId="urn:microsoft.com/office/officeart/2005/8/layout/cycle8"/>
    <dgm:cxn modelId="{AF5483B0-4A91-4CF4-9690-EE7196C52720}" type="presParOf" srcId="{CBFDE097-9FA4-4770-95D6-23FFFB8EB1A7}" destId="{567FA7E9-7FD1-4CD6-B387-085A3FFBCB8A}" srcOrd="3" destOrd="0" presId="urn:microsoft.com/office/officeart/2005/8/layout/cycle8"/>
    <dgm:cxn modelId="{52C061BA-27BE-40E7-9338-59A416D48636}" type="presParOf" srcId="{CBFDE097-9FA4-4770-95D6-23FFFB8EB1A7}" destId="{53B77A28-B1A2-48C9-8B7B-EAE28EC9D94F}" srcOrd="4" destOrd="0" presId="urn:microsoft.com/office/officeart/2005/8/layout/cycle8"/>
    <dgm:cxn modelId="{76B294E0-C908-4919-90CB-8CF3A684904A}" type="presParOf" srcId="{CBFDE097-9FA4-4770-95D6-23FFFB8EB1A7}" destId="{28848064-01A0-446F-AFB3-6C64649561E2}" srcOrd="5" destOrd="0" presId="urn:microsoft.com/office/officeart/2005/8/layout/cycle8"/>
    <dgm:cxn modelId="{9657BE7A-441F-4F9A-B722-EF23DF1E720F}" type="presParOf" srcId="{CBFDE097-9FA4-4770-95D6-23FFFB8EB1A7}" destId="{71061DB6-777D-469C-B6B7-AC939C1C8E51}" srcOrd="6" destOrd="0" presId="urn:microsoft.com/office/officeart/2005/8/layout/cycle8"/>
    <dgm:cxn modelId="{B50F031F-F718-4B5A-9084-81E285E6B9E1}" type="presParOf" srcId="{CBFDE097-9FA4-4770-95D6-23FFFB8EB1A7}" destId="{510FB27B-89C7-40FC-8030-E336DDEA0DD7}" srcOrd="7" destOrd="0" presId="urn:microsoft.com/office/officeart/2005/8/layout/cycle8"/>
    <dgm:cxn modelId="{1D28ECBA-0C8B-4214-9CA2-4E0ADB3BB2D3}" type="presParOf" srcId="{CBFDE097-9FA4-4770-95D6-23FFFB8EB1A7}" destId="{DE4CC174-3B0E-436F-B4D4-B948EB47162E}" srcOrd="8" destOrd="0" presId="urn:microsoft.com/office/officeart/2005/8/layout/cycle8"/>
    <dgm:cxn modelId="{50EBD530-9E59-4532-827A-61FE8E15CEB4}" type="presParOf" srcId="{CBFDE097-9FA4-4770-95D6-23FFFB8EB1A7}" destId="{5F9038B8-CF87-40D1-A340-D24B9578ACFB}" srcOrd="9" destOrd="0" presId="urn:microsoft.com/office/officeart/2005/8/layout/cycle8"/>
    <dgm:cxn modelId="{1CEA62A1-4A5E-4B5B-834B-1DE2000B62D1}" type="presParOf" srcId="{CBFDE097-9FA4-4770-95D6-23FFFB8EB1A7}" destId="{26874302-7127-40A4-93C1-7379D8A64662}" srcOrd="10" destOrd="0" presId="urn:microsoft.com/office/officeart/2005/8/layout/cycle8"/>
    <dgm:cxn modelId="{B12ECA88-F1BF-429A-B980-DE3AED16018B}" type="presParOf" srcId="{CBFDE097-9FA4-4770-95D6-23FFFB8EB1A7}" destId="{A0775CE4-D7B1-4953-BD89-8F07752BFDCE}" srcOrd="11" destOrd="0" presId="urn:microsoft.com/office/officeart/2005/8/layout/cycle8"/>
    <dgm:cxn modelId="{D5937FFA-C8F7-439B-997D-4DB1FA239D59}" type="presParOf" srcId="{CBFDE097-9FA4-4770-95D6-23FFFB8EB1A7}" destId="{C2115F78-A4F3-4E27-88C2-726E7F29B46D}" srcOrd="12" destOrd="0" presId="urn:microsoft.com/office/officeart/2005/8/layout/cycle8"/>
    <dgm:cxn modelId="{EF4F0F15-FB0D-4488-9B69-256DA08166DF}" type="presParOf" srcId="{CBFDE097-9FA4-4770-95D6-23FFFB8EB1A7}" destId="{DE7C5019-2EF9-4237-848A-549B8F3845AC}" srcOrd="13" destOrd="0" presId="urn:microsoft.com/office/officeart/2005/8/layout/cycle8"/>
    <dgm:cxn modelId="{A4D63CB9-32B7-4A0C-BC3E-3460C5294B5E}" type="presParOf" srcId="{CBFDE097-9FA4-4770-95D6-23FFFB8EB1A7}" destId="{955BA043-35C6-4FC1-BB5B-A8B0324B1EC1}" srcOrd="14" destOrd="0" presId="urn:microsoft.com/office/officeart/2005/8/layout/cycle8"/>
    <dgm:cxn modelId="{51B2AB6C-49C8-4D77-B9DE-F46D67DC7A4B}" type="presParOf" srcId="{CBFDE097-9FA4-4770-95D6-23FFFB8EB1A7}" destId="{F0F1E594-75B5-424E-9E98-4F58945A00F7}" srcOrd="15" destOrd="0" presId="urn:microsoft.com/office/officeart/2005/8/layout/cycle8"/>
    <dgm:cxn modelId="{425ABA05-0523-442B-BF8F-C0B3A913F4D8}" type="presParOf" srcId="{CBFDE097-9FA4-4770-95D6-23FFFB8EB1A7}" destId="{3B95CCEF-E327-4A5B-BED5-01B5E03ADF1E}" srcOrd="16" destOrd="0" presId="urn:microsoft.com/office/officeart/2005/8/layout/cycle8"/>
    <dgm:cxn modelId="{B22F8892-90BE-40A2-90D6-13E9241900C4}" type="presParOf" srcId="{CBFDE097-9FA4-4770-95D6-23FFFB8EB1A7}" destId="{F5F26303-E43C-4155-92B3-7576D57DBE4F}" srcOrd="17" destOrd="0" presId="urn:microsoft.com/office/officeart/2005/8/layout/cycle8"/>
    <dgm:cxn modelId="{5673134A-79DF-4C30-8827-E8DA65F08D92}" type="presParOf" srcId="{CBFDE097-9FA4-4770-95D6-23FFFB8EB1A7}" destId="{4D7243CD-4C98-4CDE-9E8C-76C34F5E3D6A}" srcOrd="18" destOrd="0" presId="urn:microsoft.com/office/officeart/2005/8/layout/cycle8"/>
    <dgm:cxn modelId="{4692FE29-4E88-484C-9215-9AAA7FAE8D65}" type="presParOf" srcId="{CBFDE097-9FA4-4770-95D6-23FFFB8EB1A7}" destId="{1EBF7C59-771F-4702-86F5-A9253C37ED8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9F288-C432-4F9A-83AA-0B5CA86F3F9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F5277-FD5B-4AC1-BDE7-0D15212F0D79}">
      <dgm:prSet phldrT="[Text]"/>
      <dgm:spPr/>
      <dgm:t>
        <a:bodyPr vert="vert270" anchor="ctr"/>
        <a:lstStyle/>
        <a:p>
          <a:pPr algn="ctr"/>
          <a:r>
            <a:rPr lang="sr-Cyrl-RS" dirty="0" smtClean="0">
              <a:solidFill>
                <a:srgbClr val="C00000"/>
              </a:solidFill>
            </a:rPr>
            <a:t>ПРОЈЕКТНЕ ТЕМЕ</a:t>
          </a:r>
          <a:endParaRPr lang="en-US" dirty="0">
            <a:solidFill>
              <a:srgbClr val="C00000"/>
            </a:solidFill>
          </a:endParaRPr>
        </a:p>
      </dgm:t>
    </dgm:pt>
    <dgm:pt modelId="{062B92C6-837A-4BD9-BE16-5FC2F72AE339}" type="parTrans" cxnId="{E2A0561F-77A8-46F8-8CF1-7583A512F825}">
      <dgm:prSet/>
      <dgm:spPr/>
      <dgm:t>
        <a:bodyPr/>
        <a:lstStyle/>
        <a:p>
          <a:endParaRPr lang="en-US"/>
        </a:p>
      </dgm:t>
    </dgm:pt>
    <dgm:pt modelId="{213A32FC-EBEE-40B9-BC8A-29C8769E3E44}" type="sibTrans" cxnId="{E2A0561F-77A8-46F8-8CF1-7583A512F825}">
      <dgm:prSet/>
      <dgm:spPr/>
      <dgm:t>
        <a:bodyPr/>
        <a:lstStyle/>
        <a:p>
          <a:endParaRPr lang="en-US"/>
        </a:p>
      </dgm:t>
    </dgm:pt>
    <dgm:pt modelId="{D28AF99F-94AC-42BF-A319-C1056C70BA69}">
      <dgm:prSet phldrT="[Text]"/>
      <dgm:spPr/>
      <dgm:t>
        <a:bodyPr/>
        <a:lstStyle/>
        <a:p>
          <a:r>
            <a:rPr lang="sr-Cyrl-RS" dirty="0" smtClean="0"/>
            <a:t>Стереотипи и дискриминација</a:t>
          </a:r>
          <a:endParaRPr lang="en-US" dirty="0"/>
        </a:p>
      </dgm:t>
    </dgm:pt>
    <dgm:pt modelId="{DB54138F-B8F1-4D93-8B68-E3DF573CA732}" type="parTrans" cxnId="{96BDE11F-93E3-4473-BDE3-E4765F4EBF03}">
      <dgm:prSet/>
      <dgm:spPr/>
      <dgm:t>
        <a:bodyPr/>
        <a:lstStyle/>
        <a:p>
          <a:endParaRPr lang="en-US"/>
        </a:p>
      </dgm:t>
    </dgm:pt>
    <dgm:pt modelId="{2CCC99B9-7F71-43B8-89D2-46C1D67F7758}" type="sibTrans" cxnId="{96BDE11F-93E3-4473-BDE3-E4765F4EBF03}">
      <dgm:prSet/>
      <dgm:spPr/>
      <dgm:t>
        <a:bodyPr/>
        <a:lstStyle/>
        <a:p>
          <a:endParaRPr lang="en-US"/>
        </a:p>
      </dgm:t>
    </dgm:pt>
    <dgm:pt modelId="{AC41FCF6-FBC1-4F5C-A8C2-F876CA5AB3C2}">
      <dgm:prSet phldrT="[Text]"/>
      <dgm:spPr/>
      <dgm:t>
        <a:bodyPr/>
        <a:lstStyle/>
        <a:p>
          <a:r>
            <a:rPr lang="sr-Cyrl-RS" dirty="0" smtClean="0"/>
            <a:t>Утицај грејања и постројења на квалитет ваздуха</a:t>
          </a:r>
          <a:endParaRPr lang="en-US" dirty="0"/>
        </a:p>
      </dgm:t>
    </dgm:pt>
    <dgm:pt modelId="{17E826CA-1AE0-4210-A7BA-5917BB7CECA8}" type="parTrans" cxnId="{BB4464C5-63B3-4886-8716-E8EC3DBF66E5}">
      <dgm:prSet/>
      <dgm:spPr/>
      <dgm:t>
        <a:bodyPr/>
        <a:lstStyle/>
        <a:p>
          <a:endParaRPr lang="en-US"/>
        </a:p>
      </dgm:t>
    </dgm:pt>
    <dgm:pt modelId="{C4BF4FFD-E208-449C-844D-0939056BEC86}" type="sibTrans" cxnId="{BB4464C5-63B3-4886-8716-E8EC3DBF66E5}">
      <dgm:prSet/>
      <dgm:spPr/>
      <dgm:t>
        <a:bodyPr/>
        <a:lstStyle/>
        <a:p>
          <a:endParaRPr lang="en-US"/>
        </a:p>
      </dgm:t>
    </dgm:pt>
    <dgm:pt modelId="{0EC520F8-C8F1-4701-92FF-6D559279AE01}">
      <dgm:prSet phldrT="[Text]"/>
      <dgm:spPr/>
      <dgm:t>
        <a:bodyPr/>
        <a:lstStyle/>
        <a:p>
          <a:r>
            <a:rPr lang="sr-Cyrl-RS" dirty="0" smtClean="0"/>
            <a:t>Политички коректан говор у локалним новинама</a:t>
          </a:r>
          <a:endParaRPr lang="en-US" dirty="0"/>
        </a:p>
      </dgm:t>
    </dgm:pt>
    <dgm:pt modelId="{19617763-26CD-4AAF-917F-1E24B2FD83D9}" type="parTrans" cxnId="{8B61E19A-32A3-4331-8D45-11DF29CB60C7}">
      <dgm:prSet/>
      <dgm:spPr/>
      <dgm:t>
        <a:bodyPr/>
        <a:lstStyle/>
        <a:p>
          <a:endParaRPr lang="en-US"/>
        </a:p>
      </dgm:t>
    </dgm:pt>
    <dgm:pt modelId="{3DFDED17-B6C1-4F70-8460-380490B18521}" type="sibTrans" cxnId="{8B61E19A-32A3-4331-8D45-11DF29CB60C7}">
      <dgm:prSet/>
      <dgm:spPr/>
      <dgm:t>
        <a:bodyPr/>
        <a:lstStyle/>
        <a:p>
          <a:endParaRPr lang="en-US"/>
        </a:p>
      </dgm:t>
    </dgm:pt>
    <dgm:pt modelId="{07A2E8C9-E117-4BCB-B77A-F9BE61E19A8C}">
      <dgm:prSet phldrT="[Text]"/>
      <dgm:spPr/>
      <dgm:t>
        <a:bodyPr/>
        <a:lstStyle/>
        <a:p>
          <a:r>
            <a:rPr lang="sr-Cyrl-RS" dirty="0" smtClean="0"/>
            <a:t>Очекивања корисника бициклистичке стазе</a:t>
          </a:r>
          <a:endParaRPr lang="en-US" dirty="0"/>
        </a:p>
      </dgm:t>
    </dgm:pt>
    <dgm:pt modelId="{E6DE0BE5-1AFD-4692-84AF-9363098CDCE2}" type="parTrans" cxnId="{3EFE11F6-6071-4BB0-85D0-24A74E7A63A3}">
      <dgm:prSet/>
      <dgm:spPr/>
      <dgm:t>
        <a:bodyPr/>
        <a:lstStyle/>
        <a:p>
          <a:endParaRPr lang="en-US"/>
        </a:p>
      </dgm:t>
    </dgm:pt>
    <dgm:pt modelId="{63E0C312-2491-412B-AD06-182906B20D1B}" type="sibTrans" cxnId="{3EFE11F6-6071-4BB0-85D0-24A74E7A63A3}">
      <dgm:prSet/>
      <dgm:spPr/>
      <dgm:t>
        <a:bodyPr/>
        <a:lstStyle/>
        <a:p>
          <a:endParaRPr lang="en-US"/>
        </a:p>
      </dgm:t>
    </dgm:pt>
    <dgm:pt modelId="{33B44093-05B1-4CC1-ACAA-68DC3B54C71C}">
      <dgm:prSet phldrT="[Text]"/>
      <dgm:spPr/>
      <dgm:t>
        <a:bodyPr/>
        <a:lstStyle/>
        <a:p>
          <a:r>
            <a:rPr lang="sr-Cyrl-RS" dirty="0" smtClean="0"/>
            <a:t>Туристичка понуда града Сомбора</a:t>
          </a:r>
          <a:endParaRPr lang="en-US" dirty="0"/>
        </a:p>
      </dgm:t>
    </dgm:pt>
    <dgm:pt modelId="{ACFE269C-E1D1-4D17-9D8D-57CD051C4AC6}" type="parTrans" cxnId="{F49F1F57-41A2-4ED7-8874-25B9E0084D99}">
      <dgm:prSet/>
      <dgm:spPr/>
      <dgm:t>
        <a:bodyPr/>
        <a:lstStyle/>
        <a:p>
          <a:endParaRPr lang="en-US"/>
        </a:p>
      </dgm:t>
    </dgm:pt>
    <dgm:pt modelId="{3EEDAC3C-8231-4AEF-AB95-A7B288DACA8D}" type="sibTrans" cxnId="{F49F1F57-41A2-4ED7-8874-25B9E0084D99}">
      <dgm:prSet/>
      <dgm:spPr/>
      <dgm:t>
        <a:bodyPr/>
        <a:lstStyle/>
        <a:p>
          <a:endParaRPr lang="en-US"/>
        </a:p>
      </dgm:t>
    </dgm:pt>
    <dgm:pt modelId="{7BB01398-90C7-4C9B-8FFA-3AF6F79A27D9}">
      <dgm:prSet phldrT="[Text]"/>
      <dgm:spPr/>
      <dgm:t>
        <a:bodyPr/>
        <a:lstStyle/>
        <a:p>
          <a:r>
            <a:rPr lang="sr-Cyrl-RS" dirty="0" smtClean="0"/>
            <a:t>Саобраћај као фактор загађења ваздуха</a:t>
          </a:r>
          <a:endParaRPr lang="en-US" dirty="0"/>
        </a:p>
      </dgm:t>
    </dgm:pt>
    <dgm:pt modelId="{B320BB01-96B1-46E4-9841-2161A8DC6F9D}" type="parTrans" cxnId="{5C498B1A-38E3-43CD-B761-CD74B3A784F7}">
      <dgm:prSet/>
      <dgm:spPr/>
      <dgm:t>
        <a:bodyPr/>
        <a:lstStyle/>
        <a:p>
          <a:endParaRPr lang="en-US"/>
        </a:p>
      </dgm:t>
    </dgm:pt>
    <dgm:pt modelId="{505C5AB1-88B1-489B-846E-7AB83917A6F8}" type="sibTrans" cxnId="{5C498B1A-38E3-43CD-B761-CD74B3A784F7}">
      <dgm:prSet/>
      <dgm:spPr/>
      <dgm:t>
        <a:bodyPr/>
        <a:lstStyle/>
        <a:p>
          <a:endParaRPr lang="en-US"/>
        </a:p>
      </dgm:t>
    </dgm:pt>
    <dgm:pt modelId="{C00FD3BB-7705-4733-8EE0-8EC20809DC8C}">
      <dgm:prSet phldrT="[Text]"/>
      <dgm:spPr/>
      <dgm:t>
        <a:bodyPr/>
        <a:lstStyle/>
        <a:p>
          <a:r>
            <a:rPr lang="sr-Cyrl-RS" dirty="0" smtClean="0"/>
            <a:t>Утицај ТВ програма на ставове младих</a:t>
          </a:r>
          <a:endParaRPr lang="en-US" dirty="0"/>
        </a:p>
      </dgm:t>
    </dgm:pt>
    <dgm:pt modelId="{2C644400-4854-44F8-A2BF-9DC1F5627BB7}" type="parTrans" cxnId="{043A76E9-C9D8-4768-9B4E-A13D74B6B743}">
      <dgm:prSet/>
      <dgm:spPr/>
      <dgm:t>
        <a:bodyPr/>
        <a:lstStyle/>
        <a:p>
          <a:endParaRPr lang="en-US"/>
        </a:p>
      </dgm:t>
    </dgm:pt>
    <dgm:pt modelId="{6561B72B-431B-4F3B-B376-D9BB3C50B2B0}" type="sibTrans" cxnId="{043A76E9-C9D8-4768-9B4E-A13D74B6B743}">
      <dgm:prSet/>
      <dgm:spPr/>
      <dgm:t>
        <a:bodyPr/>
        <a:lstStyle/>
        <a:p>
          <a:endParaRPr lang="en-US"/>
        </a:p>
      </dgm:t>
    </dgm:pt>
    <dgm:pt modelId="{7C331AA3-86B1-4A35-93A1-5670BF0F6951}">
      <dgm:prSet phldrT="[Text]"/>
      <dgm:spPr/>
      <dgm:t>
        <a:bodyPr/>
        <a:lstStyle/>
        <a:p>
          <a:r>
            <a:rPr lang="sr-Cyrl-RS" dirty="0" smtClean="0"/>
            <a:t>Принципи здраве исхране</a:t>
          </a:r>
          <a:endParaRPr lang="en-US" dirty="0"/>
        </a:p>
      </dgm:t>
    </dgm:pt>
    <dgm:pt modelId="{150DDC7B-EEDF-4BF5-8FAB-A6F3CF0309A2}" type="parTrans" cxnId="{A20AC8A2-9902-402A-A629-FA7590778139}">
      <dgm:prSet/>
      <dgm:spPr/>
      <dgm:t>
        <a:bodyPr/>
        <a:lstStyle/>
        <a:p>
          <a:endParaRPr lang="en-US"/>
        </a:p>
      </dgm:t>
    </dgm:pt>
    <dgm:pt modelId="{F3A9A2E7-4B3D-493A-950B-60D4A962342A}" type="sibTrans" cxnId="{A20AC8A2-9902-402A-A629-FA7590778139}">
      <dgm:prSet/>
      <dgm:spPr/>
      <dgm:t>
        <a:bodyPr/>
        <a:lstStyle/>
        <a:p>
          <a:endParaRPr lang="en-US"/>
        </a:p>
      </dgm:t>
    </dgm:pt>
    <dgm:pt modelId="{E3B090C8-5D5C-4A81-9230-5A8DBD978598}">
      <dgm:prSet phldrT="[Text]"/>
      <dgm:spPr/>
      <dgm:t>
        <a:bodyPr/>
        <a:lstStyle/>
        <a:p>
          <a:r>
            <a:rPr lang="sr-Cyrl-RS" dirty="0" smtClean="0"/>
            <a:t>Скривене поруке у цртаним филмовима</a:t>
          </a:r>
          <a:endParaRPr lang="en-US" dirty="0"/>
        </a:p>
      </dgm:t>
    </dgm:pt>
    <dgm:pt modelId="{5241047F-D89E-440B-8BE2-A501E104C7A9}" type="parTrans" cxnId="{E4DD4978-80DF-4AB1-90E3-50E45D50D246}">
      <dgm:prSet/>
      <dgm:spPr/>
      <dgm:t>
        <a:bodyPr/>
        <a:lstStyle/>
        <a:p>
          <a:endParaRPr lang="en-US"/>
        </a:p>
      </dgm:t>
    </dgm:pt>
    <dgm:pt modelId="{56EC910C-B2AA-4623-B569-0F554CD325F8}" type="sibTrans" cxnId="{E4DD4978-80DF-4AB1-90E3-50E45D50D246}">
      <dgm:prSet/>
      <dgm:spPr/>
      <dgm:t>
        <a:bodyPr/>
        <a:lstStyle/>
        <a:p>
          <a:endParaRPr lang="en-US"/>
        </a:p>
      </dgm:t>
    </dgm:pt>
    <dgm:pt modelId="{A59AB43C-7EA2-4B07-88F1-7634849F2434}">
      <dgm:prSet phldrT="[Text]"/>
      <dgm:spPr/>
      <dgm:t>
        <a:bodyPr/>
        <a:lstStyle/>
        <a:p>
          <a:r>
            <a:rPr lang="sr-Cyrl-RS" dirty="0" smtClean="0"/>
            <a:t>Парк будућности у нашем граду</a:t>
          </a:r>
          <a:endParaRPr lang="en-US" dirty="0"/>
        </a:p>
      </dgm:t>
    </dgm:pt>
    <dgm:pt modelId="{5B2058E9-757C-47A4-B727-2EEF92F91F1F}" type="parTrans" cxnId="{72B7C6A3-1E64-48EE-81F7-0E91C192E86E}">
      <dgm:prSet/>
      <dgm:spPr/>
      <dgm:t>
        <a:bodyPr/>
        <a:lstStyle/>
        <a:p>
          <a:endParaRPr lang="en-US"/>
        </a:p>
      </dgm:t>
    </dgm:pt>
    <dgm:pt modelId="{9194DF92-30DF-484E-AEC2-C24E7884BC73}" type="sibTrans" cxnId="{72B7C6A3-1E64-48EE-81F7-0E91C192E86E}">
      <dgm:prSet/>
      <dgm:spPr/>
      <dgm:t>
        <a:bodyPr/>
        <a:lstStyle/>
        <a:p>
          <a:endParaRPr lang="en-US"/>
        </a:p>
      </dgm:t>
    </dgm:pt>
    <dgm:pt modelId="{129577E8-26D1-45BF-9A4D-8BAB0EA53B92}">
      <dgm:prSet phldrT="[Text]"/>
      <dgm:spPr/>
      <dgm:t>
        <a:bodyPr/>
        <a:lstStyle/>
        <a:p>
          <a:r>
            <a:rPr lang="sr-Cyrl-RS" dirty="0" smtClean="0"/>
            <a:t>Како спортско рекреативне активности делују на наше хормоне</a:t>
          </a:r>
          <a:endParaRPr lang="en-US" dirty="0"/>
        </a:p>
      </dgm:t>
    </dgm:pt>
    <dgm:pt modelId="{BB084875-211F-4284-9BF0-B9E9B4176934}" type="parTrans" cxnId="{1ED80FB5-EFD6-4891-B6AE-9C3107749E50}">
      <dgm:prSet/>
      <dgm:spPr/>
      <dgm:t>
        <a:bodyPr/>
        <a:lstStyle/>
        <a:p>
          <a:endParaRPr lang="en-US"/>
        </a:p>
      </dgm:t>
    </dgm:pt>
    <dgm:pt modelId="{2DE73F22-DB76-4E75-AB3C-2DDD01A7AD99}" type="sibTrans" cxnId="{1ED80FB5-EFD6-4891-B6AE-9C3107749E50}">
      <dgm:prSet/>
      <dgm:spPr/>
      <dgm:t>
        <a:bodyPr/>
        <a:lstStyle/>
        <a:p>
          <a:endParaRPr lang="en-US"/>
        </a:p>
      </dgm:t>
    </dgm:pt>
    <dgm:pt modelId="{D0B4B202-4ABB-47A0-AFAD-6ADBC2B53022}">
      <dgm:prSet phldrT="[Text]"/>
      <dgm:spPr/>
      <dgm:t>
        <a:bodyPr/>
        <a:lstStyle/>
        <a:p>
          <a:r>
            <a:rPr lang="sr-Cyrl-RS" dirty="0" smtClean="0"/>
            <a:t>Образовни систем у Јапану</a:t>
          </a:r>
          <a:endParaRPr lang="en-US" dirty="0"/>
        </a:p>
      </dgm:t>
    </dgm:pt>
    <dgm:pt modelId="{5F12182A-921F-4ABA-BB02-77BD886A2744}" type="parTrans" cxnId="{D923A0D6-FA36-4D47-A98E-D03414C191A7}">
      <dgm:prSet/>
      <dgm:spPr/>
      <dgm:t>
        <a:bodyPr/>
        <a:lstStyle/>
        <a:p>
          <a:endParaRPr lang="en-US"/>
        </a:p>
      </dgm:t>
    </dgm:pt>
    <dgm:pt modelId="{2051634A-3A48-4F25-9F0B-CA5E1FBA027A}" type="sibTrans" cxnId="{D923A0D6-FA36-4D47-A98E-D03414C191A7}">
      <dgm:prSet/>
      <dgm:spPr/>
      <dgm:t>
        <a:bodyPr/>
        <a:lstStyle/>
        <a:p>
          <a:endParaRPr lang="en-US"/>
        </a:p>
      </dgm:t>
    </dgm:pt>
    <dgm:pt modelId="{DADECC59-9A40-4221-8796-171E064BB9AA}" type="pres">
      <dgm:prSet presAssocID="{1229F288-C432-4F9A-83AA-0B5CA86F3F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949657-3C4C-4C7C-B224-FE8DD8A24F40}" type="pres">
      <dgm:prSet presAssocID="{8E7F5277-FD5B-4AC1-BDE7-0D15212F0D79}" presName="thickLine" presStyleLbl="alignNode1" presStyleIdx="0" presStyleCnt="1"/>
      <dgm:spPr/>
    </dgm:pt>
    <dgm:pt modelId="{DB3022EF-6B10-48B8-9459-73368490EC8D}" type="pres">
      <dgm:prSet presAssocID="{8E7F5277-FD5B-4AC1-BDE7-0D15212F0D79}" presName="horz1" presStyleCnt="0"/>
      <dgm:spPr/>
    </dgm:pt>
    <dgm:pt modelId="{ACD922A7-88B9-4057-9E3F-5106812FC8B1}" type="pres">
      <dgm:prSet presAssocID="{8E7F5277-FD5B-4AC1-BDE7-0D15212F0D79}" presName="tx1" presStyleLbl="revTx" presStyleIdx="0" presStyleCnt="13"/>
      <dgm:spPr/>
      <dgm:t>
        <a:bodyPr/>
        <a:lstStyle/>
        <a:p>
          <a:endParaRPr lang="en-US"/>
        </a:p>
      </dgm:t>
    </dgm:pt>
    <dgm:pt modelId="{393CF661-53DD-4812-A424-C0EEB67B0C4D}" type="pres">
      <dgm:prSet presAssocID="{8E7F5277-FD5B-4AC1-BDE7-0D15212F0D79}" presName="vert1" presStyleCnt="0"/>
      <dgm:spPr/>
    </dgm:pt>
    <dgm:pt modelId="{3657E0BA-FAED-40B8-A1AC-147C841015B8}" type="pres">
      <dgm:prSet presAssocID="{D28AF99F-94AC-42BF-A319-C1056C70BA69}" presName="vertSpace2a" presStyleCnt="0"/>
      <dgm:spPr/>
    </dgm:pt>
    <dgm:pt modelId="{75623125-43CF-4E15-8323-02B0707C2215}" type="pres">
      <dgm:prSet presAssocID="{D28AF99F-94AC-42BF-A319-C1056C70BA69}" presName="horz2" presStyleCnt="0"/>
      <dgm:spPr/>
    </dgm:pt>
    <dgm:pt modelId="{C57A4539-0345-45FC-98B2-A52A3F1D8807}" type="pres">
      <dgm:prSet presAssocID="{D28AF99F-94AC-42BF-A319-C1056C70BA69}" presName="horzSpace2" presStyleCnt="0"/>
      <dgm:spPr/>
    </dgm:pt>
    <dgm:pt modelId="{679872F2-3DD7-4A8C-B829-7319506770A6}" type="pres">
      <dgm:prSet presAssocID="{D28AF99F-94AC-42BF-A319-C1056C70BA69}" presName="tx2" presStyleLbl="revTx" presStyleIdx="1" presStyleCnt="13"/>
      <dgm:spPr/>
      <dgm:t>
        <a:bodyPr/>
        <a:lstStyle/>
        <a:p>
          <a:endParaRPr lang="en-US"/>
        </a:p>
      </dgm:t>
    </dgm:pt>
    <dgm:pt modelId="{726A0DB7-7490-47A4-B217-E087E05123EF}" type="pres">
      <dgm:prSet presAssocID="{D28AF99F-94AC-42BF-A319-C1056C70BA69}" presName="vert2" presStyleCnt="0"/>
      <dgm:spPr/>
    </dgm:pt>
    <dgm:pt modelId="{7442600B-A819-4163-8EED-F9D036B287C9}" type="pres">
      <dgm:prSet presAssocID="{D28AF99F-94AC-42BF-A319-C1056C70BA69}" presName="thinLine2b" presStyleLbl="callout" presStyleIdx="0" presStyleCnt="12"/>
      <dgm:spPr/>
    </dgm:pt>
    <dgm:pt modelId="{E92659C9-85DD-46A9-8ADF-3416529D5A75}" type="pres">
      <dgm:prSet presAssocID="{D28AF99F-94AC-42BF-A319-C1056C70BA69}" presName="vertSpace2b" presStyleCnt="0"/>
      <dgm:spPr/>
    </dgm:pt>
    <dgm:pt modelId="{B63F8460-CC77-40B5-B6AA-990CB4E35FDC}" type="pres">
      <dgm:prSet presAssocID="{07A2E8C9-E117-4BCB-B77A-F9BE61E19A8C}" presName="horz2" presStyleCnt="0"/>
      <dgm:spPr/>
    </dgm:pt>
    <dgm:pt modelId="{67DC382A-6323-4CC2-BE29-C950762637C6}" type="pres">
      <dgm:prSet presAssocID="{07A2E8C9-E117-4BCB-B77A-F9BE61E19A8C}" presName="horzSpace2" presStyleCnt="0"/>
      <dgm:spPr/>
    </dgm:pt>
    <dgm:pt modelId="{DD5BAFCF-82E7-4DD6-B227-4FC7F3E187FC}" type="pres">
      <dgm:prSet presAssocID="{07A2E8C9-E117-4BCB-B77A-F9BE61E19A8C}" presName="tx2" presStyleLbl="revTx" presStyleIdx="2" presStyleCnt="13"/>
      <dgm:spPr/>
      <dgm:t>
        <a:bodyPr/>
        <a:lstStyle/>
        <a:p>
          <a:endParaRPr lang="en-US"/>
        </a:p>
      </dgm:t>
    </dgm:pt>
    <dgm:pt modelId="{2EF5CA72-CD37-466F-B8E1-406756E8A409}" type="pres">
      <dgm:prSet presAssocID="{07A2E8C9-E117-4BCB-B77A-F9BE61E19A8C}" presName="vert2" presStyleCnt="0"/>
      <dgm:spPr/>
    </dgm:pt>
    <dgm:pt modelId="{297B4337-76DB-43A8-80C7-250BD9FD6AAF}" type="pres">
      <dgm:prSet presAssocID="{07A2E8C9-E117-4BCB-B77A-F9BE61E19A8C}" presName="thinLine2b" presStyleLbl="callout" presStyleIdx="1" presStyleCnt="12"/>
      <dgm:spPr/>
    </dgm:pt>
    <dgm:pt modelId="{967EB65D-CDC7-4F52-95E8-8F91AD80A6F4}" type="pres">
      <dgm:prSet presAssocID="{07A2E8C9-E117-4BCB-B77A-F9BE61E19A8C}" presName="vertSpace2b" presStyleCnt="0"/>
      <dgm:spPr/>
    </dgm:pt>
    <dgm:pt modelId="{0E0F8579-89E1-4026-91A5-E915FED6CEBF}" type="pres">
      <dgm:prSet presAssocID="{AC41FCF6-FBC1-4F5C-A8C2-F876CA5AB3C2}" presName="horz2" presStyleCnt="0"/>
      <dgm:spPr/>
    </dgm:pt>
    <dgm:pt modelId="{A43DA12D-8BFF-451A-BEBB-B27597D7B303}" type="pres">
      <dgm:prSet presAssocID="{AC41FCF6-FBC1-4F5C-A8C2-F876CA5AB3C2}" presName="horzSpace2" presStyleCnt="0"/>
      <dgm:spPr/>
    </dgm:pt>
    <dgm:pt modelId="{8C62963E-36FD-487E-ADD4-CEB7EF65B4BB}" type="pres">
      <dgm:prSet presAssocID="{AC41FCF6-FBC1-4F5C-A8C2-F876CA5AB3C2}" presName="tx2" presStyleLbl="revTx" presStyleIdx="3" presStyleCnt="13"/>
      <dgm:spPr/>
      <dgm:t>
        <a:bodyPr/>
        <a:lstStyle/>
        <a:p>
          <a:endParaRPr lang="en-US"/>
        </a:p>
      </dgm:t>
    </dgm:pt>
    <dgm:pt modelId="{589DD4EA-B6E7-4CD1-8608-E74E06312014}" type="pres">
      <dgm:prSet presAssocID="{AC41FCF6-FBC1-4F5C-A8C2-F876CA5AB3C2}" presName="vert2" presStyleCnt="0"/>
      <dgm:spPr/>
    </dgm:pt>
    <dgm:pt modelId="{6BFAB208-6AEA-470A-BF36-E8AD72DC4CAD}" type="pres">
      <dgm:prSet presAssocID="{AC41FCF6-FBC1-4F5C-A8C2-F876CA5AB3C2}" presName="thinLine2b" presStyleLbl="callout" presStyleIdx="2" presStyleCnt="12"/>
      <dgm:spPr/>
    </dgm:pt>
    <dgm:pt modelId="{AE562E9F-3A41-4EEC-9AC6-2FD48D0267CF}" type="pres">
      <dgm:prSet presAssocID="{AC41FCF6-FBC1-4F5C-A8C2-F876CA5AB3C2}" presName="vertSpace2b" presStyleCnt="0"/>
      <dgm:spPr/>
    </dgm:pt>
    <dgm:pt modelId="{DA5607AE-1074-4846-9D80-4DC670426208}" type="pres">
      <dgm:prSet presAssocID="{0EC520F8-C8F1-4701-92FF-6D559279AE01}" presName="horz2" presStyleCnt="0"/>
      <dgm:spPr/>
    </dgm:pt>
    <dgm:pt modelId="{EB693F68-A668-4014-9E5A-593691782CD5}" type="pres">
      <dgm:prSet presAssocID="{0EC520F8-C8F1-4701-92FF-6D559279AE01}" presName="horzSpace2" presStyleCnt="0"/>
      <dgm:spPr/>
    </dgm:pt>
    <dgm:pt modelId="{1B36C259-D9B8-4E5C-9EFB-555B8F52A01E}" type="pres">
      <dgm:prSet presAssocID="{0EC520F8-C8F1-4701-92FF-6D559279AE01}" presName="tx2" presStyleLbl="revTx" presStyleIdx="4" presStyleCnt="13"/>
      <dgm:spPr/>
      <dgm:t>
        <a:bodyPr/>
        <a:lstStyle/>
        <a:p>
          <a:endParaRPr lang="en-US"/>
        </a:p>
      </dgm:t>
    </dgm:pt>
    <dgm:pt modelId="{5576C9D0-B50B-4871-BF03-A88B555616EC}" type="pres">
      <dgm:prSet presAssocID="{0EC520F8-C8F1-4701-92FF-6D559279AE01}" presName="vert2" presStyleCnt="0"/>
      <dgm:spPr/>
    </dgm:pt>
    <dgm:pt modelId="{54E29BA0-FA9D-4925-A394-4C612792C8F9}" type="pres">
      <dgm:prSet presAssocID="{0EC520F8-C8F1-4701-92FF-6D559279AE01}" presName="thinLine2b" presStyleLbl="callout" presStyleIdx="3" presStyleCnt="12"/>
      <dgm:spPr/>
    </dgm:pt>
    <dgm:pt modelId="{3F05EF56-A636-4CFE-90A9-4F645CB12EDD}" type="pres">
      <dgm:prSet presAssocID="{0EC520F8-C8F1-4701-92FF-6D559279AE01}" presName="vertSpace2b" presStyleCnt="0"/>
      <dgm:spPr/>
    </dgm:pt>
    <dgm:pt modelId="{80AE7B68-99F2-4519-B333-3CB428FFD364}" type="pres">
      <dgm:prSet presAssocID="{33B44093-05B1-4CC1-ACAA-68DC3B54C71C}" presName="horz2" presStyleCnt="0"/>
      <dgm:spPr/>
    </dgm:pt>
    <dgm:pt modelId="{D284E04A-6F6A-4F49-883F-E912C84DE496}" type="pres">
      <dgm:prSet presAssocID="{33B44093-05B1-4CC1-ACAA-68DC3B54C71C}" presName="horzSpace2" presStyleCnt="0"/>
      <dgm:spPr/>
    </dgm:pt>
    <dgm:pt modelId="{130CE50F-2BC0-4D97-AA45-DB6FDE7181AF}" type="pres">
      <dgm:prSet presAssocID="{33B44093-05B1-4CC1-ACAA-68DC3B54C71C}" presName="tx2" presStyleLbl="revTx" presStyleIdx="5" presStyleCnt="13"/>
      <dgm:spPr/>
      <dgm:t>
        <a:bodyPr/>
        <a:lstStyle/>
        <a:p>
          <a:endParaRPr lang="en-US"/>
        </a:p>
      </dgm:t>
    </dgm:pt>
    <dgm:pt modelId="{A62F6DAC-1B6B-43CC-9B30-EA5F94FCD028}" type="pres">
      <dgm:prSet presAssocID="{33B44093-05B1-4CC1-ACAA-68DC3B54C71C}" presName="vert2" presStyleCnt="0"/>
      <dgm:spPr/>
    </dgm:pt>
    <dgm:pt modelId="{5E72CA49-5FF9-407B-AE8A-BAC6B00A2D41}" type="pres">
      <dgm:prSet presAssocID="{33B44093-05B1-4CC1-ACAA-68DC3B54C71C}" presName="thinLine2b" presStyleLbl="callout" presStyleIdx="4" presStyleCnt="12"/>
      <dgm:spPr/>
    </dgm:pt>
    <dgm:pt modelId="{50BF1E2E-2956-4BE0-8981-7B9DB871F1C4}" type="pres">
      <dgm:prSet presAssocID="{33B44093-05B1-4CC1-ACAA-68DC3B54C71C}" presName="vertSpace2b" presStyleCnt="0"/>
      <dgm:spPr/>
    </dgm:pt>
    <dgm:pt modelId="{4E7D8E81-B7CA-450F-819A-815C26B68B19}" type="pres">
      <dgm:prSet presAssocID="{7BB01398-90C7-4C9B-8FFA-3AF6F79A27D9}" presName="horz2" presStyleCnt="0"/>
      <dgm:spPr/>
    </dgm:pt>
    <dgm:pt modelId="{D94BD7D6-D813-403B-B836-98B351BB3E6C}" type="pres">
      <dgm:prSet presAssocID="{7BB01398-90C7-4C9B-8FFA-3AF6F79A27D9}" presName="horzSpace2" presStyleCnt="0"/>
      <dgm:spPr/>
    </dgm:pt>
    <dgm:pt modelId="{3B83D701-D823-4497-82C9-B7A98DE5DC6E}" type="pres">
      <dgm:prSet presAssocID="{7BB01398-90C7-4C9B-8FFA-3AF6F79A27D9}" presName="tx2" presStyleLbl="revTx" presStyleIdx="6" presStyleCnt="13"/>
      <dgm:spPr/>
      <dgm:t>
        <a:bodyPr/>
        <a:lstStyle/>
        <a:p>
          <a:endParaRPr lang="en-US"/>
        </a:p>
      </dgm:t>
    </dgm:pt>
    <dgm:pt modelId="{C29B69D0-0687-47A8-810E-CEA3FBCDCD41}" type="pres">
      <dgm:prSet presAssocID="{7BB01398-90C7-4C9B-8FFA-3AF6F79A27D9}" presName="vert2" presStyleCnt="0"/>
      <dgm:spPr/>
    </dgm:pt>
    <dgm:pt modelId="{81BA15A5-0274-4656-8D8D-4652E98C5672}" type="pres">
      <dgm:prSet presAssocID="{7BB01398-90C7-4C9B-8FFA-3AF6F79A27D9}" presName="thinLine2b" presStyleLbl="callout" presStyleIdx="5" presStyleCnt="12"/>
      <dgm:spPr/>
    </dgm:pt>
    <dgm:pt modelId="{6DCD25BF-6C2D-46CA-ABEA-419C36ACAB3B}" type="pres">
      <dgm:prSet presAssocID="{7BB01398-90C7-4C9B-8FFA-3AF6F79A27D9}" presName="vertSpace2b" presStyleCnt="0"/>
      <dgm:spPr/>
    </dgm:pt>
    <dgm:pt modelId="{32B3BA26-128E-4F31-B37C-7C849AEC879C}" type="pres">
      <dgm:prSet presAssocID="{C00FD3BB-7705-4733-8EE0-8EC20809DC8C}" presName="horz2" presStyleCnt="0"/>
      <dgm:spPr/>
    </dgm:pt>
    <dgm:pt modelId="{BC58B655-1067-45EF-9B7A-94B4C2524B9D}" type="pres">
      <dgm:prSet presAssocID="{C00FD3BB-7705-4733-8EE0-8EC20809DC8C}" presName="horzSpace2" presStyleCnt="0"/>
      <dgm:spPr/>
    </dgm:pt>
    <dgm:pt modelId="{F5D9D633-8915-4680-B244-999D9DB36115}" type="pres">
      <dgm:prSet presAssocID="{C00FD3BB-7705-4733-8EE0-8EC20809DC8C}" presName="tx2" presStyleLbl="revTx" presStyleIdx="7" presStyleCnt="13"/>
      <dgm:spPr/>
      <dgm:t>
        <a:bodyPr/>
        <a:lstStyle/>
        <a:p>
          <a:endParaRPr lang="en-US"/>
        </a:p>
      </dgm:t>
    </dgm:pt>
    <dgm:pt modelId="{0319C052-889B-496A-BB22-17BDA165DBD8}" type="pres">
      <dgm:prSet presAssocID="{C00FD3BB-7705-4733-8EE0-8EC20809DC8C}" presName="vert2" presStyleCnt="0"/>
      <dgm:spPr/>
    </dgm:pt>
    <dgm:pt modelId="{A4135A41-ADD1-4D77-A481-A1EC559E1FF0}" type="pres">
      <dgm:prSet presAssocID="{C00FD3BB-7705-4733-8EE0-8EC20809DC8C}" presName="thinLine2b" presStyleLbl="callout" presStyleIdx="6" presStyleCnt="12"/>
      <dgm:spPr/>
    </dgm:pt>
    <dgm:pt modelId="{124B7333-27F1-4C2C-B2EC-C8F10B4AD9BD}" type="pres">
      <dgm:prSet presAssocID="{C00FD3BB-7705-4733-8EE0-8EC20809DC8C}" presName="vertSpace2b" presStyleCnt="0"/>
      <dgm:spPr/>
    </dgm:pt>
    <dgm:pt modelId="{C0F5DDF8-C39B-459D-80F0-DDC739FD1D61}" type="pres">
      <dgm:prSet presAssocID="{7C331AA3-86B1-4A35-93A1-5670BF0F6951}" presName="horz2" presStyleCnt="0"/>
      <dgm:spPr/>
    </dgm:pt>
    <dgm:pt modelId="{82A7F767-6EFA-46D8-A065-560D835481CE}" type="pres">
      <dgm:prSet presAssocID="{7C331AA3-86B1-4A35-93A1-5670BF0F6951}" presName="horzSpace2" presStyleCnt="0"/>
      <dgm:spPr/>
    </dgm:pt>
    <dgm:pt modelId="{533EBA76-5054-4C87-BF40-92AEE9E9A9B2}" type="pres">
      <dgm:prSet presAssocID="{7C331AA3-86B1-4A35-93A1-5670BF0F6951}" presName="tx2" presStyleLbl="revTx" presStyleIdx="8" presStyleCnt="13"/>
      <dgm:spPr/>
      <dgm:t>
        <a:bodyPr/>
        <a:lstStyle/>
        <a:p>
          <a:endParaRPr lang="en-US"/>
        </a:p>
      </dgm:t>
    </dgm:pt>
    <dgm:pt modelId="{E3E334B7-0E76-4215-B311-DAC7BE7D003C}" type="pres">
      <dgm:prSet presAssocID="{7C331AA3-86B1-4A35-93A1-5670BF0F6951}" presName="vert2" presStyleCnt="0"/>
      <dgm:spPr/>
    </dgm:pt>
    <dgm:pt modelId="{C918772A-03C6-4275-8594-EA3851CC1DCB}" type="pres">
      <dgm:prSet presAssocID="{7C331AA3-86B1-4A35-93A1-5670BF0F6951}" presName="thinLine2b" presStyleLbl="callout" presStyleIdx="7" presStyleCnt="12"/>
      <dgm:spPr/>
    </dgm:pt>
    <dgm:pt modelId="{5FB9D1B3-7E04-4131-9868-FFCF8AD7E3B9}" type="pres">
      <dgm:prSet presAssocID="{7C331AA3-86B1-4A35-93A1-5670BF0F6951}" presName="vertSpace2b" presStyleCnt="0"/>
      <dgm:spPr/>
    </dgm:pt>
    <dgm:pt modelId="{15AEFB84-903D-4068-84E4-B7D893F379E8}" type="pres">
      <dgm:prSet presAssocID="{E3B090C8-5D5C-4A81-9230-5A8DBD978598}" presName="horz2" presStyleCnt="0"/>
      <dgm:spPr/>
    </dgm:pt>
    <dgm:pt modelId="{9975294B-3B63-4764-A009-60773A0D69BE}" type="pres">
      <dgm:prSet presAssocID="{E3B090C8-5D5C-4A81-9230-5A8DBD978598}" presName="horzSpace2" presStyleCnt="0"/>
      <dgm:spPr/>
    </dgm:pt>
    <dgm:pt modelId="{219E2E53-48F1-43BC-8DAF-E5E5BA0DBEB7}" type="pres">
      <dgm:prSet presAssocID="{E3B090C8-5D5C-4A81-9230-5A8DBD978598}" presName="tx2" presStyleLbl="revTx" presStyleIdx="9" presStyleCnt="13"/>
      <dgm:spPr/>
      <dgm:t>
        <a:bodyPr/>
        <a:lstStyle/>
        <a:p>
          <a:endParaRPr lang="en-US"/>
        </a:p>
      </dgm:t>
    </dgm:pt>
    <dgm:pt modelId="{DD797522-3313-45BF-9463-4D4585E5798D}" type="pres">
      <dgm:prSet presAssocID="{E3B090C8-5D5C-4A81-9230-5A8DBD978598}" presName="vert2" presStyleCnt="0"/>
      <dgm:spPr/>
    </dgm:pt>
    <dgm:pt modelId="{1B624DF7-4920-44FA-8A4B-5D742DF388C6}" type="pres">
      <dgm:prSet presAssocID="{E3B090C8-5D5C-4A81-9230-5A8DBD978598}" presName="thinLine2b" presStyleLbl="callout" presStyleIdx="8" presStyleCnt="12"/>
      <dgm:spPr/>
    </dgm:pt>
    <dgm:pt modelId="{C6EE90B2-1C4B-4D8E-9A83-D92934C9DA81}" type="pres">
      <dgm:prSet presAssocID="{E3B090C8-5D5C-4A81-9230-5A8DBD978598}" presName="vertSpace2b" presStyleCnt="0"/>
      <dgm:spPr/>
    </dgm:pt>
    <dgm:pt modelId="{2C3770C8-A8C8-497E-A838-4C69433BA15F}" type="pres">
      <dgm:prSet presAssocID="{A59AB43C-7EA2-4B07-88F1-7634849F2434}" presName="horz2" presStyleCnt="0"/>
      <dgm:spPr/>
    </dgm:pt>
    <dgm:pt modelId="{5ED6C406-B798-474B-A686-791370E5F09E}" type="pres">
      <dgm:prSet presAssocID="{A59AB43C-7EA2-4B07-88F1-7634849F2434}" presName="horzSpace2" presStyleCnt="0"/>
      <dgm:spPr/>
    </dgm:pt>
    <dgm:pt modelId="{E135C31D-3EF3-4419-9853-D2220E70E65B}" type="pres">
      <dgm:prSet presAssocID="{A59AB43C-7EA2-4B07-88F1-7634849F2434}" presName="tx2" presStyleLbl="revTx" presStyleIdx="10" presStyleCnt="13"/>
      <dgm:spPr/>
      <dgm:t>
        <a:bodyPr/>
        <a:lstStyle/>
        <a:p>
          <a:endParaRPr lang="en-US"/>
        </a:p>
      </dgm:t>
    </dgm:pt>
    <dgm:pt modelId="{447FDF28-4D99-4F02-9EB0-98CD080BE3BB}" type="pres">
      <dgm:prSet presAssocID="{A59AB43C-7EA2-4B07-88F1-7634849F2434}" presName="vert2" presStyleCnt="0"/>
      <dgm:spPr/>
    </dgm:pt>
    <dgm:pt modelId="{32B16187-2FAA-44DD-A0D5-D6FC4F6703BD}" type="pres">
      <dgm:prSet presAssocID="{A59AB43C-7EA2-4B07-88F1-7634849F2434}" presName="thinLine2b" presStyleLbl="callout" presStyleIdx="9" presStyleCnt="12"/>
      <dgm:spPr/>
    </dgm:pt>
    <dgm:pt modelId="{F02AACB1-6185-4BF8-80A7-A03BCDE73CC4}" type="pres">
      <dgm:prSet presAssocID="{A59AB43C-7EA2-4B07-88F1-7634849F2434}" presName="vertSpace2b" presStyleCnt="0"/>
      <dgm:spPr/>
    </dgm:pt>
    <dgm:pt modelId="{E1346402-9C0D-4912-B6AF-2AB2B2D8FBFE}" type="pres">
      <dgm:prSet presAssocID="{129577E8-26D1-45BF-9A4D-8BAB0EA53B92}" presName="horz2" presStyleCnt="0"/>
      <dgm:spPr/>
    </dgm:pt>
    <dgm:pt modelId="{617799D1-204A-4578-9C1C-2B38234D8B76}" type="pres">
      <dgm:prSet presAssocID="{129577E8-26D1-45BF-9A4D-8BAB0EA53B92}" presName="horzSpace2" presStyleCnt="0"/>
      <dgm:spPr/>
    </dgm:pt>
    <dgm:pt modelId="{05AD8553-0B76-4C4B-AAD7-C331ED02E68B}" type="pres">
      <dgm:prSet presAssocID="{129577E8-26D1-45BF-9A4D-8BAB0EA53B92}" presName="tx2" presStyleLbl="revTx" presStyleIdx="11" presStyleCnt="13"/>
      <dgm:spPr/>
      <dgm:t>
        <a:bodyPr/>
        <a:lstStyle/>
        <a:p>
          <a:endParaRPr lang="en-US"/>
        </a:p>
      </dgm:t>
    </dgm:pt>
    <dgm:pt modelId="{7A964A25-2EB2-4C13-AC66-E5861638CBF8}" type="pres">
      <dgm:prSet presAssocID="{129577E8-26D1-45BF-9A4D-8BAB0EA53B92}" presName="vert2" presStyleCnt="0"/>
      <dgm:spPr/>
    </dgm:pt>
    <dgm:pt modelId="{F7E97E85-9DF3-4F0A-9E78-7CE11C2C7356}" type="pres">
      <dgm:prSet presAssocID="{129577E8-26D1-45BF-9A4D-8BAB0EA53B92}" presName="thinLine2b" presStyleLbl="callout" presStyleIdx="10" presStyleCnt="12"/>
      <dgm:spPr/>
    </dgm:pt>
    <dgm:pt modelId="{40AA7C1D-BA40-4565-BB53-D36B2CB7EF68}" type="pres">
      <dgm:prSet presAssocID="{129577E8-26D1-45BF-9A4D-8BAB0EA53B92}" presName="vertSpace2b" presStyleCnt="0"/>
      <dgm:spPr/>
    </dgm:pt>
    <dgm:pt modelId="{098F4199-5A46-40FC-B737-5B6C834D7072}" type="pres">
      <dgm:prSet presAssocID="{D0B4B202-4ABB-47A0-AFAD-6ADBC2B53022}" presName="horz2" presStyleCnt="0"/>
      <dgm:spPr/>
    </dgm:pt>
    <dgm:pt modelId="{4BA20F87-2C33-4417-8AC6-04D06141CC40}" type="pres">
      <dgm:prSet presAssocID="{D0B4B202-4ABB-47A0-AFAD-6ADBC2B53022}" presName="horzSpace2" presStyleCnt="0"/>
      <dgm:spPr/>
    </dgm:pt>
    <dgm:pt modelId="{13D48861-6E60-42C6-B2BA-44FB032FCE34}" type="pres">
      <dgm:prSet presAssocID="{D0B4B202-4ABB-47A0-AFAD-6ADBC2B53022}" presName="tx2" presStyleLbl="revTx" presStyleIdx="12" presStyleCnt="13"/>
      <dgm:spPr/>
      <dgm:t>
        <a:bodyPr/>
        <a:lstStyle/>
        <a:p>
          <a:endParaRPr lang="en-US"/>
        </a:p>
      </dgm:t>
    </dgm:pt>
    <dgm:pt modelId="{F48E02EC-E3FB-472E-B0C1-6912E7E9F42C}" type="pres">
      <dgm:prSet presAssocID="{D0B4B202-4ABB-47A0-AFAD-6ADBC2B53022}" presName="vert2" presStyleCnt="0"/>
      <dgm:spPr/>
    </dgm:pt>
    <dgm:pt modelId="{CCA39149-453A-41DF-855B-1435E4F2B42E}" type="pres">
      <dgm:prSet presAssocID="{D0B4B202-4ABB-47A0-AFAD-6ADBC2B53022}" presName="thinLine2b" presStyleLbl="callout" presStyleIdx="11" presStyleCnt="12"/>
      <dgm:spPr/>
    </dgm:pt>
    <dgm:pt modelId="{09807D30-13CA-4D0F-B884-9AC05C80CCFE}" type="pres">
      <dgm:prSet presAssocID="{D0B4B202-4ABB-47A0-AFAD-6ADBC2B53022}" presName="vertSpace2b" presStyleCnt="0"/>
      <dgm:spPr/>
    </dgm:pt>
  </dgm:ptLst>
  <dgm:cxnLst>
    <dgm:cxn modelId="{5A3F739D-50FB-4F08-B97B-D381B20B94AA}" type="presOf" srcId="{129577E8-26D1-45BF-9A4D-8BAB0EA53B92}" destId="{05AD8553-0B76-4C4B-AAD7-C331ED02E68B}" srcOrd="0" destOrd="0" presId="urn:microsoft.com/office/officeart/2008/layout/LinedList"/>
    <dgm:cxn modelId="{69ECA0F3-88DF-4CAB-BB42-F10A89010602}" type="presOf" srcId="{D0B4B202-4ABB-47A0-AFAD-6ADBC2B53022}" destId="{13D48861-6E60-42C6-B2BA-44FB032FCE34}" srcOrd="0" destOrd="0" presId="urn:microsoft.com/office/officeart/2008/layout/LinedList"/>
    <dgm:cxn modelId="{A28F4453-99EC-489E-B579-F309136B3BD4}" type="presOf" srcId="{33B44093-05B1-4CC1-ACAA-68DC3B54C71C}" destId="{130CE50F-2BC0-4D97-AA45-DB6FDE7181AF}" srcOrd="0" destOrd="0" presId="urn:microsoft.com/office/officeart/2008/layout/LinedList"/>
    <dgm:cxn modelId="{3EFE11F6-6071-4BB0-85D0-24A74E7A63A3}" srcId="{8E7F5277-FD5B-4AC1-BDE7-0D15212F0D79}" destId="{07A2E8C9-E117-4BCB-B77A-F9BE61E19A8C}" srcOrd="1" destOrd="0" parTransId="{E6DE0BE5-1AFD-4692-84AF-9363098CDCE2}" sibTransId="{63E0C312-2491-412B-AD06-182906B20D1B}"/>
    <dgm:cxn modelId="{8B61E19A-32A3-4331-8D45-11DF29CB60C7}" srcId="{8E7F5277-FD5B-4AC1-BDE7-0D15212F0D79}" destId="{0EC520F8-C8F1-4701-92FF-6D559279AE01}" srcOrd="3" destOrd="0" parTransId="{19617763-26CD-4AAF-917F-1E24B2FD83D9}" sibTransId="{3DFDED17-B6C1-4F70-8460-380490B18521}"/>
    <dgm:cxn modelId="{A8A6DCC7-CB99-4FB2-9F39-D9D744656AC5}" type="presOf" srcId="{E3B090C8-5D5C-4A81-9230-5A8DBD978598}" destId="{219E2E53-48F1-43BC-8DAF-E5E5BA0DBEB7}" srcOrd="0" destOrd="0" presId="urn:microsoft.com/office/officeart/2008/layout/LinedList"/>
    <dgm:cxn modelId="{116F18CE-D24C-4BAD-810F-D331F69EDC53}" type="presOf" srcId="{AC41FCF6-FBC1-4F5C-A8C2-F876CA5AB3C2}" destId="{8C62963E-36FD-487E-ADD4-CEB7EF65B4BB}" srcOrd="0" destOrd="0" presId="urn:microsoft.com/office/officeart/2008/layout/LinedList"/>
    <dgm:cxn modelId="{266B3F10-4397-4672-9126-5FA387DE186E}" type="presOf" srcId="{0EC520F8-C8F1-4701-92FF-6D559279AE01}" destId="{1B36C259-D9B8-4E5C-9EFB-555B8F52A01E}" srcOrd="0" destOrd="0" presId="urn:microsoft.com/office/officeart/2008/layout/LinedList"/>
    <dgm:cxn modelId="{1ED80FB5-EFD6-4891-B6AE-9C3107749E50}" srcId="{8E7F5277-FD5B-4AC1-BDE7-0D15212F0D79}" destId="{129577E8-26D1-45BF-9A4D-8BAB0EA53B92}" srcOrd="10" destOrd="0" parTransId="{BB084875-211F-4284-9BF0-B9E9B4176934}" sibTransId="{2DE73F22-DB76-4E75-AB3C-2DDD01A7AD99}"/>
    <dgm:cxn modelId="{572BE5E5-0332-4335-A2C9-DE863AE0DDD6}" type="presOf" srcId="{D28AF99F-94AC-42BF-A319-C1056C70BA69}" destId="{679872F2-3DD7-4A8C-B829-7319506770A6}" srcOrd="0" destOrd="0" presId="urn:microsoft.com/office/officeart/2008/layout/LinedList"/>
    <dgm:cxn modelId="{39328917-FEA0-4739-8980-26CBE3774F76}" type="presOf" srcId="{8E7F5277-FD5B-4AC1-BDE7-0D15212F0D79}" destId="{ACD922A7-88B9-4057-9E3F-5106812FC8B1}" srcOrd="0" destOrd="0" presId="urn:microsoft.com/office/officeart/2008/layout/LinedList"/>
    <dgm:cxn modelId="{E2A0561F-77A8-46F8-8CF1-7583A512F825}" srcId="{1229F288-C432-4F9A-83AA-0B5CA86F3F93}" destId="{8E7F5277-FD5B-4AC1-BDE7-0D15212F0D79}" srcOrd="0" destOrd="0" parTransId="{062B92C6-837A-4BD9-BE16-5FC2F72AE339}" sibTransId="{213A32FC-EBEE-40B9-BC8A-29C8769E3E44}"/>
    <dgm:cxn modelId="{3B287EBD-E57A-4726-A7E1-3E1546BF53D6}" type="presOf" srcId="{A59AB43C-7EA2-4B07-88F1-7634849F2434}" destId="{E135C31D-3EF3-4419-9853-D2220E70E65B}" srcOrd="0" destOrd="0" presId="urn:microsoft.com/office/officeart/2008/layout/LinedList"/>
    <dgm:cxn modelId="{647AA055-85F1-4BCA-BA91-5A96796CA8E5}" type="presOf" srcId="{07A2E8C9-E117-4BCB-B77A-F9BE61E19A8C}" destId="{DD5BAFCF-82E7-4DD6-B227-4FC7F3E187FC}" srcOrd="0" destOrd="0" presId="urn:microsoft.com/office/officeart/2008/layout/LinedList"/>
    <dgm:cxn modelId="{15B4B512-CDD7-4FBA-A5BD-83AD45B7D082}" type="presOf" srcId="{7C331AA3-86B1-4A35-93A1-5670BF0F6951}" destId="{533EBA76-5054-4C87-BF40-92AEE9E9A9B2}" srcOrd="0" destOrd="0" presId="urn:microsoft.com/office/officeart/2008/layout/LinedList"/>
    <dgm:cxn modelId="{E4DD4978-80DF-4AB1-90E3-50E45D50D246}" srcId="{8E7F5277-FD5B-4AC1-BDE7-0D15212F0D79}" destId="{E3B090C8-5D5C-4A81-9230-5A8DBD978598}" srcOrd="8" destOrd="0" parTransId="{5241047F-D89E-440B-8BE2-A501E104C7A9}" sibTransId="{56EC910C-B2AA-4623-B569-0F554CD325F8}"/>
    <dgm:cxn modelId="{F49F1F57-41A2-4ED7-8874-25B9E0084D99}" srcId="{8E7F5277-FD5B-4AC1-BDE7-0D15212F0D79}" destId="{33B44093-05B1-4CC1-ACAA-68DC3B54C71C}" srcOrd="4" destOrd="0" parTransId="{ACFE269C-E1D1-4D17-9D8D-57CD051C4AC6}" sibTransId="{3EEDAC3C-8231-4AEF-AB95-A7B288DACA8D}"/>
    <dgm:cxn modelId="{A20AC8A2-9902-402A-A629-FA7590778139}" srcId="{8E7F5277-FD5B-4AC1-BDE7-0D15212F0D79}" destId="{7C331AA3-86B1-4A35-93A1-5670BF0F6951}" srcOrd="7" destOrd="0" parTransId="{150DDC7B-EEDF-4BF5-8FAB-A6F3CF0309A2}" sibTransId="{F3A9A2E7-4B3D-493A-950B-60D4A962342A}"/>
    <dgm:cxn modelId="{019CF995-B13E-44A7-B6ED-287E1EB8E143}" type="presOf" srcId="{7BB01398-90C7-4C9B-8FFA-3AF6F79A27D9}" destId="{3B83D701-D823-4497-82C9-B7A98DE5DC6E}" srcOrd="0" destOrd="0" presId="urn:microsoft.com/office/officeart/2008/layout/LinedList"/>
    <dgm:cxn modelId="{E134F316-89AE-463A-B34A-03368954CF23}" type="presOf" srcId="{1229F288-C432-4F9A-83AA-0B5CA86F3F93}" destId="{DADECC59-9A40-4221-8796-171E064BB9AA}" srcOrd="0" destOrd="0" presId="urn:microsoft.com/office/officeart/2008/layout/LinedList"/>
    <dgm:cxn modelId="{72B7C6A3-1E64-48EE-81F7-0E91C192E86E}" srcId="{8E7F5277-FD5B-4AC1-BDE7-0D15212F0D79}" destId="{A59AB43C-7EA2-4B07-88F1-7634849F2434}" srcOrd="9" destOrd="0" parTransId="{5B2058E9-757C-47A4-B727-2EEF92F91F1F}" sibTransId="{9194DF92-30DF-484E-AEC2-C24E7884BC73}"/>
    <dgm:cxn modelId="{5C498B1A-38E3-43CD-B761-CD74B3A784F7}" srcId="{8E7F5277-FD5B-4AC1-BDE7-0D15212F0D79}" destId="{7BB01398-90C7-4C9B-8FFA-3AF6F79A27D9}" srcOrd="5" destOrd="0" parTransId="{B320BB01-96B1-46E4-9841-2161A8DC6F9D}" sibTransId="{505C5AB1-88B1-489B-846E-7AB83917A6F8}"/>
    <dgm:cxn modelId="{96BDE11F-93E3-4473-BDE3-E4765F4EBF03}" srcId="{8E7F5277-FD5B-4AC1-BDE7-0D15212F0D79}" destId="{D28AF99F-94AC-42BF-A319-C1056C70BA69}" srcOrd="0" destOrd="0" parTransId="{DB54138F-B8F1-4D93-8B68-E3DF573CA732}" sibTransId="{2CCC99B9-7F71-43B8-89D2-46C1D67F7758}"/>
    <dgm:cxn modelId="{BB4464C5-63B3-4886-8716-E8EC3DBF66E5}" srcId="{8E7F5277-FD5B-4AC1-BDE7-0D15212F0D79}" destId="{AC41FCF6-FBC1-4F5C-A8C2-F876CA5AB3C2}" srcOrd="2" destOrd="0" parTransId="{17E826CA-1AE0-4210-A7BA-5917BB7CECA8}" sibTransId="{C4BF4FFD-E208-449C-844D-0939056BEC86}"/>
    <dgm:cxn modelId="{D923A0D6-FA36-4D47-A98E-D03414C191A7}" srcId="{8E7F5277-FD5B-4AC1-BDE7-0D15212F0D79}" destId="{D0B4B202-4ABB-47A0-AFAD-6ADBC2B53022}" srcOrd="11" destOrd="0" parTransId="{5F12182A-921F-4ABA-BB02-77BD886A2744}" sibTransId="{2051634A-3A48-4F25-9F0B-CA5E1FBA027A}"/>
    <dgm:cxn modelId="{043A76E9-C9D8-4768-9B4E-A13D74B6B743}" srcId="{8E7F5277-FD5B-4AC1-BDE7-0D15212F0D79}" destId="{C00FD3BB-7705-4733-8EE0-8EC20809DC8C}" srcOrd="6" destOrd="0" parTransId="{2C644400-4854-44F8-A2BF-9DC1F5627BB7}" sibTransId="{6561B72B-431B-4F3B-B376-D9BB3C50B2B0}"/>
    <dgm:cxn modelId="{6143A417-34C1-4C93-A5A3-E65C8E7EC9E5}" type="presOf" srcId="{C00FD3BB-7705-4733-8EE0-8EC20809DC8C}" destId="{F5D9D633-8915-4680-B244-999D9DB36115}" srcOrd="0" destOrd="0" presId="urn:microsoft.com/office/officeart/2008/layout/LinedList"/>
    <dgm:cxn modelId="{0F77230B-C537-4C85-807C-D48013C88B58}" type="presParOf" srcId="{DADECC59-9A40-4221-8796-171E064BB9AA}" destId="{B9949657-3C4C-4C7C-B224-FE8DD8A24F40}" srcOrd="0" destOrd="0" presId="urn:microsoft.com/office/officeart/2008/layout/LinedList"/>
    <dgm:cxn modelId="{3869DABB-2EBB-4F98-9EC7-42F47D8ECB64}" type="presParOf" srcId="{DADECC59-9A40-4221-8796-171E064BB9AA}" destId="{DB3022EF-6B10-48B8-9459-73368490EC8D}" srcOrd="1" destOrd="0" presId="urn:microsoft.com/office/officeart/2008/layout/LinedList"/>
    <dgm:cxn modelId="{AFDE8458-8567-48C1-A389-9AF53F0AB177}" type="presParOf" srcId="{DB3022EF-6B10-48B8-9459-73368490EC8D}" destId="{ACD922A7-88B9-4057-9E3F-5106812FC8B1}" srcOrd="0" destOrd="0" presId="urn:microsoft.com/office/officeart/2008/layout/LinedList"/>
    <dgm:cxn modelId="{E625BBCE-2B92-4117-B89D-0D6A63FA57B4}" type="presParOf" srcId="{DB3022EF-6B10-48B8-9459-73368490EC8D}" destId="{393CF661-53DD-4812-A424-C0EEB67B0C4D}" srcOrd="1" destOrd="0" presId="urn:microsoft.com/office/officeart/2008/layout/LinedList"/>
    <dgm:cxn modelId="{B41A8F2B-08D4-43F0-96B8-D1CB3FA6D1D3}" type="presParOf" srcId="{393CF661-53DD-4812-A424-C0EEB67B0C4D}" destId="{3657E0BA-FAED-40B8-A1AC-147C841015B8}" srcOrd="0" destOrd="0" presId="urn:microsoft.com/office/officeart/2008/layout/LinedList"/>
    <dgm:cxn modelId="{FD58BDA4-9CE8-43EC-B9CC-807E2C79ECA2}" type="presParOf" srcId="{393CF661-53DD-4812-A424-C0EEB67B0C4D}" destId="{75623125-43CF-4E15-8323-02B0707C2215}" srcOrd="1" destOrd="0" presId="urn:microsoft.com/office/officeart/2008/layout/LinedList"/>
    <dgm:cxn modelId="{1892CE66-A235-481E-9190-483FD86194E6}" type="presParOf" srcId="{75623125-43CF-4E15-8323-02B0707C2215}" destId="{C57A4539-0345-45FC-98B2-A52A3F1D8807}" srcOrd="0" destOrd="0" presId="urn:microsoft.com/office/officeart/2008/layout/LinedList"/>
    <dgm:cxn modelId="{946D5194-279D-4BA9-87A9-C01A4B70F4C3}" type="presParOf" srcId="{75623125-43CF-4E15-8323-02B0707C2215}" destId="{679872F2-3DD7-4A8C-B829-7319506770A6}" srcOrd="1" destOrd="0" presId="urn:microsoft.com/office/officeart/2008/layout/LinedList"/>
    <dgm:cxn modelId="{C6C50B7C-6C2A-40D3-B39E-13CB08D77DBA}" type="presParOf" srcId="{75623125-43CF-4E15-8323-02B0707C2215}" destId="{726A0DB7-7490-47A4-B217-E087E05123EF}" srcOrd="2" destOrd="0" presId="urn:microsoft.com/office/officeart/2008/layout/LinedList"/>
    <dgm:cxn modelId="{74DD3C26-A866-4D8B-924D-802D975A75E3}" type="presParOf" srcId="{393CF661-53DD-4812-A424-C0EEB67B0C4D}" destId="{7442600B-A819-4163-8EED-F9D036B287C9}" srcOrd="2" destOrd="0" presId="urn:microsoft.com/office/officeart/2008/layout/LinedList"/>
    <dgm:cxn modelId="{B6B39C6C-DDA7-4719-B9F5-77288C940525}" type="presParOf" srcId="{393CF661-53DD-4812-A424-C0EEB67B0C4D}" destId="{E92659C9-85DD-46A9-8ADF-3416529D5A75}" srcOrd="3" destOrd="0" presId="urn:microsoft.com/office/officeart/2008/layout/LinedList"/>
    <dgm:cxn modelId="{8CD3D690-B523-4D00-9721-5E8263C27A56}" type="presParOf" srcId="{393CF661-53DD-4812-A424-C0EEB67B0C4D}" destId="{B63F8460-CC77-40B5-B6AA-990CB4E35FDC}" srcOrd="4" destOrd="0" presId="urn:microsoft.com/office/officeart/2008/layout/LinedList"/>
    <dgm:cxn modelId="{A1808756-0926-4F64-8D6E-8F8525EDAE42}" type="presParOf" srcId="{B63F8460-CC77-40B5-B6AA-990CB4E35FDC}" destId="{67DC382A-6323-4CC2-BE29-C950762637C6}" srcOrd="0" destOrd="0" presId="urn:microsoft.com/office/officeart/2008/layout/LinedList"/>
    <dgm:cxn modelId="{204DA134-DAB9-4F23-8E17-7C5C30DB51CA}" type="presParOf" srcId="{B63F8460-CC77-40B5-B6AA-990CB4E35FDC}" destId="{DD5BAFCF-82E7-4DD6-B227-4FC7F3E187FC}" srcOrd="1" destOrd="0" presId="urn:microsoft.com/office/officeart/2008/layout/LinedList"/>
    <dgm:cxn modelId="{263A376F-52E2-4508-B644-3A954E9254EE}" type="presParOf" srcId="{B63F8460-CC77-40B5-B6AA-990CB4E35FDC}" destId="{2EF5CA72-CD37-466F-B8E1-406756E8A409}" srcOrd="2" destOrd="0" presId="urn:microsoft.com/office/officeart/2008/layout/LinedList"/>
    <dgm:cxn modelId="{AE75EE05-CCF3-48DA-8B5A-73A53717480E}" type="presParOf" srcId="{393CF661-53DD-4812-A424-C0EEB67B0C4D}" destId="{297B4337-76DB-43A8-80C7-250BD9FD6AAF}" srcOrd="5" destOrd="0" presId="urn:microsoft.com/office/officeart/2008/layout/LinedList"/>
    <dgm:cxn modelId="{709D713E-8A35-4269-8FEA-DF1B7DA4A850}" type="presParOf" srcId="{393CF661-53DD-4812-A424-C0EEB67B0C4D}" destId="{967EB65D-CDC7-4F52-95E8-8F91AD80A6F4}" srcOrd="6" destOrd="0" presId="urn:microsoft.com/office/officeart/2008/layout/LinedList"/>
    <dgm:cxn modelId="{00DD631C-DC42-49B7-A6C4-9428A23D04AB}" type="presParOf" srcId="{393CF661-53DD-4812-A424-C0EEB67B0C4D}" destId="{0E0F8579-89E1-4026-91A5-E915FED6CEBF}" srcOrd="7" destOrd="0" presId="urn:microsoft.com/office/officeart/2008/layout/LinedList"/>
    <dgm:cxn modelId="{A7713856-9CB9-4AB1-8D73-ABE4468ED852}" type="presParOf" srcId="{0E0F8579-89E1-4026-91A5-E915FED6CEBF}" destId="{A43DA12D-8BFF-451A-BEBB-B27597D7B303}" srcOrd="0" destOrd="0" presId="urn:microsoft.com/office/officeart/2008/layout/LinedList"/>
    <dgm:cxn modelId="{8B4EF5BA-FAB5-43FA-893B-C25DB51AA0E5}" type="presParOf" srcId="{0E0F8579-89E1-4026-91A5-E915FED6CEBF}" destId="{8C62963E-36FD-487E-ADD4-CEB7EF65B4BB}" srcOrd="1" destOrd="0" presId="urn:microsoft.com/office/officeart/2008/layout/LinedList"/>
    <dgm:cxn modelId="{36B5EFE0-B824-4624-9372-E3C52333AE75}" type="presParOf" srcId="{0E0F8579-89E1-4026-91A5-E915FED6CEBF}" destId="{589DD4EA-B6E7-4CD1-8608-E74E06312014}" srcOrd="2" destOrd="0" presId="urn:microsoft.com/office/officeart/2008/layout/LinedList"/>
    <dgm:cxn modelId="{D578D140-2868-4668-B04C-6D0799704852}" type="presParOf" srcId="{393CF661-53DD-4812-A424-C0EEB67B0C4D}" destId="{6BFAB208-6AEA-470A-BF36-E8AD72DC4CAD}" srcOrd="8" destOrd="0" presId="urn:microsoft.com/office/officeart/2008/layout/LinedList"/>
    <dgm:cxn modelId="{6F03DBCC-D7E3-40E9-B676-81C136B67F70}" type="presParOf" srcId="{393CF661-53DD-4812-A424-C0EEB67B0C4D}" destId="{AE562E9F-3A41-4EEC-9AC6-2FD48D0267CF}" srcOrd="9" destOrd="0" presId="urn:microsoft.com/office/officeart/2008/layout/LinedList"/>
    <dgm:cxn modelId="{51E6C1F1-2745-40DA-9EBA-0F8878887618}" type="presParOf" srcId="{393CF661-53DD-4812-A424-C0EEB67B0C4D}" destId="{DA5607AE-1074-4846-9D80-4DC670426208}" srcOrd="10" destOrd="0" presId="urn:microsoft.com/office/officeart/2008/layout/LinedList"/>
    <dgm:cxn modelId="{9ABE782F-5175-48BA-9302-DA9449082108}" type="presParOf" srcId="{DA5607AE-1074-4846-9D80-4DC670426208}" destId="{EB693F68-A668-4014-9E5A-593691782CD5}" srcOrd="0" destOrd="0" presId="urn:microsoft.com/office/officeart/2008/layout/LinedList"/>
    <dgm:cxn modelId="{19F30F21-AF27-4640-A3FE-CF5065C224EF}" type="presParOf" srcId="{DA5607AE-1074-4846-9D80-4DC670426208}" destId="{1B36C259-D9B8-4E5C-9EFB-555B8F52A01E}" srcOrd="1" destOrd="0" presId="urn:microsoft.com/office/officeart/2008/layout/LinedList"/>
    <dgm:cxn modelId="{5743A3B4-CBDE-40D8-8374-55B440D3BDE6}" type="presParOf" srcId="{DA5607AE-1074-4846-9D80-4DC670426208}" destId="{5576C9D0-B50B-4871-BF03-A88B555616EC}" srcOrd="2" destOrd="0" presId="urn:microsoft.com/office/officeart/2008/layout/LinedList"/>
    <dgm:cxn modelId="{0EF13F3F-71FA-48E8-A50C-C79C07EBF6B5}" type="presParOf" srcId="{393CF661-53DD-4812-A424-C0EEB67B0C4D}" destId="{54E29BA0-FA9D-4925-A394-4C612792C8F9}" srcOrd="11" destOrd="0" presId="urn:microsoft.com/office/officeart/2008/layout/LinedList"/>
    <dgm:cxn modelId="{13D4E53C-3AEE-402B-ACA7-1155329AE601}" type="presParOf" srcId="{393CF661-53DD-4812-A424-C0EEB67B0C4D}" destId="{3F05EF56-A636-4CFE-90A9-4F645CB12EDD}" srcOrd="12" destOrd="0" presId="urn:microsoft.com/office/officeart/2008/layout/LinedList"/>
    <dgm:cxn modelId="{11742206-5CF2-464C-A9C3-9F416739C8EE}" type="presParOf" srcId="{393CF661-53DD-4812-A424-C0EEB67B0C4D}" destId="{80AE7B68-99F2-4519-B333-3CB428FFD364}" srcOrd="13" destOrd="0" presId="urn:microsoft.com/office/officeart/2008/layout/LinedList"/>
    <dgm:cxn modelId="{DCF55719-2916-4629-B39B-4873ECB7DFDF}" type="presParOf" srcId="{80AE7B68-99F2-4519-B333-3CB428FFD364}" destId="{D284E04A-6F6A-4F49-883F-E912C84DE496}" srcOrd="0" destOrd="0" presId="urn:microsoft.com/office/officeart/2008/layout/LinedList"/>
    <dgm:cxn modelId="{66F43AE5-4224-43C5-9F2D-0CD445CFD734}" type="presParOf" srcId="{80AE7B68-99F2-4519-B333-3CB428FFD364}" destId="{130CE50F-2BC0-4D97-AA45-DB6FDE7181AF}" srcOrd="1" destOrd="0" presId="urn:microsoft.com/office/officeart/2008/layout/LinedList"/>
    <dgm:cxn modelId="{945CAA80-1FF9-4A84-852D-072F03F9F53A}" type="presParOf" srcId="{80AE7B68-99F2-4519-B333-3CB428FFD364}" destId="{A62F6DAC-1B6B-43CC-9B30-EA5F94FCD028}" srcOrd="2" destOrd="0" presId="urn:microsoft.com/office/officeart/2008/layout/LinedList"/>
    <dgm:cxn modelId="{59F4A74B-1F3D-4000-A6BB-1F76E9A05C2E}" type="presParOf" srcId="{393CF661-53DD-4812-A424-C0EEB67B0C4D}" destId="{5E72CA49-5FF9-407B-AE8A-BAC6B00A2D41}" srcOrd="14" destOrd="0" presId="urn:microsoft.com/office/officeart/2008/layout/LinedList"/>
    <dgm:cxn modelId="{D58D2F5E-12B1-47C6-A88D-AE33ED79D0F6}" type="presParOf" srcId="{393CF661-53DD-4812-A424-C0EEB67B0C4D}" destId="{50BF1E2E-2956-4BE0-8981-7B9DB871F1C4}" srcOrd="15" destOrd="0" presId="urn:microsoft.com/office/officeart/2008/layout/LinedList"/>
    <dgm:cxn modelId="{678648AA-5D55-4049-935D-A0E84308B292}" type="presParOf" srcId="{393CF661-53DD-4812-A424-C0EEB67B0C4D}" destId="{4E7D8E81-B7CA-450F-819A-815C26B68B19}" srcOrd="16" destOrd="0" presId="urn:microsoft.com/office/officeart/2008/layout/LinedList"/>
    <dgm:cxn modelId="{E062DD8F-468C-4F97-968A-C3FB8C57BCDF}" type="presParOf" srcId="{4E7D8E81-B7CA-450F-819A-815C26B68B19}" destId="{D94BD7D6-D813-403B-B836-98B351BB3E6C}" srcOrd="0" destOrd="0" presId="urn:microsoft.com/office/officeart/2008/layout/LinedList"/>
    <dgm:cxn modelId="{1941E6C1-99EE-46CE-BAA3-5C883FBFE932}" type="presParOf" srcId="{4E7D8E81-B7CA-450F-819A-815C26B68B19}" destId="{3B83D701-D823-4497-82C9-B7A98DE5DC6E}" srcOrd="1" destOrd="0" presId="urn:microsoft.com/office/officeart/2008/layout/LinedList"/>
    <dgm:cxn modelId="{3C5C07A3-E1CA-4BC6-BD81-C95BB808C617}" type="presParOf" srcId="{4E7D8E81-B7CA-450F-819A-815C26B68B19}" destId="{C29B69D0-0687-47A8-810E-CEA3FBCDCD41}" srcOrd="2" destOrd="0" presId="urn:microsoft.com/office/officeart/2008/layout/LinedList"/>
    <dgm:cxn modelId="{89B44675-859B-47E6-98EF-54842BB929F3}" type="presParOf" srcId="{393CF661-53DD-4812-A424-C0EEB67B0C4D}" destId="{81BA15A5-0274-4656-8D8D-4652E98C5672}" srcOrd="17" destOrd="0" presId="urn:microsoft.com/office/officeart/2008/layout/LinedList"/>
    <dgm:cxn modelId="{0B18CE93-6689-4BE3-B1FB-CD215DAF9493}" type="presParOf" srcId="{393CF661-53DD-4812-A424-C0EEB67B0C4D}" destId="{6DCD25BF-6C2D-46CA-ABEA-419C36ACAB3B}" srcOrd="18" destOrd="0" presId="urn:microsoft.com/office/officeart/2008/layout/LinedList"/>
    <dgm:cxn modelId="{44E7DFA8-5CAB-4F82-9EED-9AAA9791FE26}" type="presParOf" srcId="{393CF661-53DD-4812-A424-C0EEB67B0C4D}" destId="{32B3BA26-128E-4F31-B37C-7C849AEC879C}" srcOrd="19" destOrd="0" presId="urn:microsoft.com/office/officeart/2008/layout/LinedList"/>
    <dgm:cxn modelId="{6687A83B-0557-48AF-ADD7-7063E2FC5DD2}" type="presParOf" srcId="{32B3BA26-128E-4F31-B37C-7C849AEC879C}" destId="{BC58B655-1067-45EF-9B7A-94B4C2524B9D}" srcOrd="0" destOrd="0" presId="urn:microsoft.com/office/officeart/2008/layout/LinedList"/>
    <dgm:cxn modelId="{0F8D72C7-4402-4CC5-9883-08CB56DACF22}" type="presParOf" srcId="{32B3BA26-128E-4F31-B37C-7C849AEC879C}" destId="{F5D9D633-8915-4680-B244-999D9DB36115}" srcOrd="1" destOrd="0" presId="urn:microsoft.com/office/officeart/2008/layout/LinedList"/>
    <dgm:cxn modelId="{A73151D3-BBDF-4144-B0C6-34E9278693CC}" type="presParOf" srcId="{32B3BA26-128E-4F31-B37C-7C849AEC879C}" destId="{0319C052-889B-496A-BB22-17BDA165DBD8}" srcOrd="2" destOrd="0" presId="urn:microsoft.com/office/officeart/2008/layout/LinedList"/>
    <dgm:cxn modelId="{5E248A62-715F-4BD0-B36A-420D2E5B3869}" type="presParOf" srcId="{393CF661-53DD-4812-A424-C0EEB67B0C4D}" destId="{A4135A41-ADD1-4D77-A481-A1EC559E1FF0}" srcOrd="20" destOrd="0" presId="urn:microsoft.com/office/officeart/2008/layout/LinedList"/>
    <dgm:cxn modelId="{E8912653-6A47-45E9-A1C3-A44D9EF0AA3B}" type="presParOf" srcId="{393CF661-53DD-4812-A424-C0EEB67B0C4D}" destId="{124B7333-27F1-4C2C-B2EC-C8F10B4AD9BD}" srcOrd="21" destOrd="0" presId="urn:microsoft.com/office/officeart/2008/layout/LinedList"/>
    <dgm:cxn modelId="{9D9CD140-85DC-4765-9BEE-58AEDBF29D1C}" type="presParOf" srcId="{393CF661-53DD-4812-A424-C0EEB67B0C4D}" destId="{C0F5DDF8-C39B-459D-80F0-DDC739FD1D61}" srcOrd="22" destOrd="0" presId="urn:microsoft.com/office/officeart/2008/layout/LinedList"/>
    <dgm:cxn modelId="{A46E4A94-CF4C-4212-9704-362188599AC6}" type="presParOf" srcId="{C0F5DDF8-C39B-459D-80F0-DDC739FD1D61}" destId="{82A7F767-6EFA-46D8-A065-560D835481CE}" srcOrd="0" destOrd="0" presId="urn:microsoft.com/office/officeart/2008/layout/LinedList"/>
    <dgm:cxn modelId="{E351CE08-E9EA-4936-9C9B-EFD45C4C5149}" type="presParOf" srcId="{C0F5DDF8-C39B-459D-80F0-DDC739FD1D61}" destId="{533EBA76-5054-4C87-BF40-92AEE9E9A9B2}" srcOrd="1" destOrd="0" presId="urn:microsoft.com/office/officeart/2008/layout/LinedList"/>
    <dgm:cxn modelId="{0D75293B-BC6C-4AFB-B431-8280F6FBD621}" type="presParOf" srcId="{C0F5DDF8-C39B-459D-80F0-DDC739FD1D61}" destId="{E3E334B7-0E76-4215-B311-DAC7BE7D003C}" srcOrd="2" destOrd="0" presId="urn:microsoft.com/office/officeart/2008/layout/LinedList"/>
    <dgm:cxn modelId="{9CDF398E-37A4-4A67-8456-B5EA940B6013}" type="presParOf" srcId="{393CF661-53DD-4812-A424-C0EEB67B0C4D}" destId="{C918772A-03C6-4275-8594-EA3851CC1DCB}" srcOrd="23" destOrd="0" presId="urn:microsoft.com/office/officeart/2008/layout/LinedList"/>
    <dgm:cxn modelId="{34150188-4F2C-4DDB-BBDA-F203960B16BF}" type="presParOf" srcId="{393CF661-53DD-4812-A424-C0EEB67B0C4D}" destId="{5FB9D1B3-7E04-4131-9868-FFCF8AD7E3B9}" srcOrd="24" destOrd="0" presId="urn:microsoft.com/office/officeart/2008/layout/LinedList"/>
    <dgm:cxn modelId="{2ECF6DDE-9401-4FAF-B9B3-37D1B278B18B}" type="presParOf" srcId="{393CF661-53DD-4812-A424-C0EEB67B0C4D}" destId="{15AEFB84-903D-4068-84E4-B7D893F379E8}" srcOrd="25" destOrd="0" presId="urn:microsoft.com/office/officeart/2008/layout/LinedList"/>
    <dgm:cxn modelId="{8C4B2B4A-9790-439C-9EA5-B726F9B1EA4B}" type="presParOf" srcId="{15AEFB84-903D-4068-84E4-B7D893F379E8}" destId="{9975294B-3B63-4764-A009-60773A0D69BE}" srcOrd="0" destOrd="0" presId="urn:microsoft.com/office/officeart/2008/layout/LinedList"/>
    <dgm:cxn modelId="{76D11BA9-5EA2-4D8F-AA80-80139E8FA5EC}" type="presParOf" srcId="{15AEFB84-903D-4068-84E4-B7D893F379E8}" destId="{219E2E53-48F1-43BC-8DAF-E5E5BA0DBEB7}" srcOrd="1" destOrd="0" presId="urn:microsoft.com/office/officeart/2008/layout/LinedList"/>
    <dgm:cxn modelId="{F7AB45DC-EA7A-4697-8A47-95D15C0CBB37}" type="presParOf" srcId="{15AEFB84-903D-4068-84E4-B7D893F379E8}" destId="{DD797522-3313-45BF-9463-4D4585E5798D}" srcOrd="2" destOrd="0" presId="urn:microsoft.com/office/officeart/2008/layout/LinedList"/>
    <dgm:cxn modelId="{CC56AC53-A608-4C7E-98AA-6D86F07AA823}" type="presParOf" srcId="{393CF661-53DD-4812-A424-C0EEB67B0C4D}" destId="{1B624DF7-4920-44FA-8A4B-5D742DF388C6}" srcOrd="26" destOrd="0" presId="urn:microsoft.com/office/officeart/2008/layout/LinedList"/>
    <dgm:cxn modelId="{A5A11583-A4E1-4C83-BCFD-A682E8BC163D}" type="presParOf" srcId="{393CF661-53DD-4812-A424-C0EEB67B0C4D}" destId="{C6EE90B2-1C4B-4D8E-9A83-D92934C9DA81}" srcOrd="27" destOrd="0" presId="urn:microsoft.com/office/officeart/2008/layout/LinedList"/>
    <dgm:cxn modelId="{A97B1702-65F8-452A-BB4B-D631249B4058}" type="presParOf" srcId="{393CF661-53DD-4812-A424-C0EEB67B0C4D}" destId="{2C3770C8-A8C8-497E-A838-4C69433BA15F}" srcOrd="28" destOrd="0" presId="urn:microsoft.com/office/officeart/2008/layout/LinedList"/>
    <dgm:cxn modelId="{3F9B8816-AB50-4F7A-BDCA-CA11949D1E0F}" type="presParOf" srcId="{2C3770C8-A8C8-497E-A838-4C69433BA15F}" destId="{5ED6C406-B798-474B-A686-791370E5F09E}" srcOrd="0" destOrd="0" presId="urn:microsoft.com/office/officeart/2008/layout/LinedList"/>
    <dgm:cxn modelId="{B652C307-5B88-45CD-9FC8-027EE3CB23A0}" type="presParOf" srcId="{2C3770C8-A8C8-497E-A838-4C69433BA15F}" destId="{E135C31D-3EF3-4419-9853-D2220E70E65B}" srcOrd="1" destOrd="0" presId="urn:microsoft.com/office/officeart/2008/layout/LinedList"/>
    <dgm:cxn modelId="{0253D1C0-5B75-40C4-9745-0BB3DCCEABD4}" type="presParOf" srcId="{2C3770C8-A8C8-497E-A838-4C69433BA15F}" destId="{447FDF28-4D99-4F02-9EB0-98CD080BE3BB}" srcOrd="2" destOrd="0" presId="urn:microsoft.com/office/officeart/2008/layout/LinedList"/>
    <dgm:cxn modelId="{0850E050-1C0C-41E8-AC0E-C17EBC074395}" type="presParOf" srcId="{393CF661-53DD-4812-A424-C0EEB67B0C4D}" destId="{32B16187-2FAA-44DD-A0D5-D6FC4F6703BD}" srcOrd="29" destOrd="0" presId="urn:microsoft.com/office/officeart/2008/layout/LinedList"/>
    <dgm:cxn modelId="{CCC06E77-1AB8-4CD7-BCBF-A55F585FD7FA}" type="presParOf" srcId="{393CF661-53DD-4812-A424-C0EEB67B0C4D}" destId="{F02AACB1-6185-4BF8-80A7-A03BCDE73CC4}" srcOrd="30" destOrd="0" presId="urn:microsoft.com/office/officeart/2008/layout/LinedList"/>
    <dgm:cxn modelId="{7724AFE6-08CC-493C-BEDA-8E2647F2796B}" type="presParOf" srcId="{393CF661-53DD-4812-A424-C0EEB67B0C4D}" destId="{E1346402-9C0D-4912-B6AF-2AB2B2D8FBFE}" srcOrd="31" destOrd="0" presId="urn:microsoft.com/office/officeart/2008/layout/LinedList"/>
    <dgm:cxn modelId="{06D617D9-AF32-4CF5-87C2-A81D505533AB}" type="presParOf" srcId="{E1346402-9C0D-4912-B6AF-2AB2B2D8FBFE}" destId="{617799D1-204A-4578-9C1C-2B38234D8B76}" srcOrd="0" destOrd="0" presId="urn:microsoft.com/office/officeart/2008/layout/LinedList"/>
    <dgm:cxn modelId="{EFB0E896-2D86-4D82-982B-397E2D4162E0}" type="presParOf" srcId="{E1346402-9C0D-4912-B6AF-2AB2B2D8FBFE}" destId="{05AD8553-0B76-4C4B-AAD7-C331ED02E68B}" srcOrd="1" destOrd="0" presId="urn:microsoft.com/office/officeart/2008/layout/LinedList"/>
    <dgm:cxn modelId="{CDC4A318-6B3B-426A-84F1-B2AB09D7426F}" type="presParOf" srcId="{E1346402-9C0D-4912-B6AF-2AB2B2D8FBFE}" destId="{7A964A25-2EB2-4C13-AC66-E5861638CBF8}" srcOrd="2" destOrd="0" presId="urn:microsoft.com/office/officeart/2008/layout/LinedList"/>
    <dgm:cxn modelId="{51BECC90-DEA6-4BD1-AA25-FEE58F230868}" type="presParOf" srcId="{393CF661-53DD-4812-A424-C0EEB67B0C4D}" destId="{F7E97E85-9DF3-4F0A-9E78-7CE11C2C7356}" srcOrd="32" destOrd="0" presId="urn:microsoft.com/office/officeart/2008/layout/LinedList"/>
    <dgm:cxn modelId="{06112114-9801-42B6-B24C-A6E5CF4A66E7}" type="presParOf" srcId="{393CF661-53DD-4812-A424-C0EEB67B0C4D}" destId="{40AA7C1D-BA40-4565-BB53-D36B2CB7EF68}" srcOrd="33" destOrd="0" presId="urn:microsoft.com/office/officeart/2008/layout/LinedList"/>
    <dgm:cxn modelId="{2797A654-3069-49B2-BB6F-2D2788579D48}" type="presParOf" srcId="{393CF661-53DD-4812-A424-C0EEB67B0C4D}" destId="{098F4199-5A46-40FC-B737-5B6C834D7072}" srcOrd="34" destOrd="0" presId="urn:microsoft.com/office/officeart/2008/layout/LinedList"/>
    <dgm:cxn modelId="{5BDF0F1C-4DA0-48F1-91BB-FDBB9CF22C1E}" type="presParOf" srcId="{098F4199-5A46-40FC-B737-5B6C834D7072}" destId="{4BA20F87-2C33-4417-8AC6-04D06141CC40}" srcOrd="0" destOrd="0" presId="urn:microsoft.com/office/officeart/2008/layout/LinedList"/>
    <dgm:cxn modelId="{62630FE1-8045-4CF7-94E6-3ADBC0C38477}" type="presParOf" srcId="{098F4199-5A46-40FC-B737-5B6C834D7072}" destId="{13D48861-6E60-42C6-B2BA-44FB032FCE34}" srcOrd="1" destOrd="0" presId="urn:microsoft.com/office/officeart/2008/layout/LinedList"/>
    <dgm:cxn modelId="{DF9E9B22-8DE7-4E5C-877C-C8FC8A38CC19}" type="presParOf" srcId="{098F4199-5A46-40FC-B737-5B6C834D7072}" destId="{F48E02EC-E3FB-472E-B0C1-6912E7E9F42C}" srcOrd="2" destOrd="0" presId="urn:microsoft.com/office/officeart/2008/layout/LinedList"/>
    <dgm:cxn modelId="{581C53BD-131B-4D30-8E9E-946B69CBBED4}" type="presParOf" srcId="{393CF661-53DD-4812-A424-C0EEB67B0C4D}" destId="{CCA39149-453A-41DF-855B-1435E4F2B42E}" srcOrd="35" destOrd="0" presId="urn:microsoft.com/office/officeart/2008/layout/LinedList"/>
    <dgm:cxn modelId="{D1CCAD08-D612-4FEA-9521-F715F84B0CE3}" type="presParOf" srcId="{393CF661-53DD-4812-A424-C0EEB67B0C4D}" destId="{09807D30-13CA-4D0F-B884-9AC05C80CCFE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5BA90-31C3-4B78-9195-A50C25CEDE0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852640C-A9AD-48F4-8541-C6A2838FCEA2}">
      <dgm:prSet phldrT="[Text]" custT="1"/>
      <dgm:spPr/>
      <dgm:t>
        <a:bodyPr/>
        <a:lstStyle/>
        <a:p>
          <a:r>
            <a:rPr lang="sr-Cyrl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ОЦЕЊИВАЊЕ ПО АКТИВНОСТИМА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3937B-0CB2-4FE7-B186-27067D4BA98F}" type="parTrans" cxnId="{04A7ED3D-84B6-47A0-A849-BA569C783215}">
      <dgm:prSet/>
      <dgm:spPr/>
      <dgm:t>
        <a:bodyPr/>
        <a:lstStyle/>
        <a:p>
          <a:endParaRPr lang="en-US"/>
        </a:p>
      </dgm:t>
    </dgm:pt>
    <dgm:pt modelId="{5604A991-D678-4692-9870-8D26B3896E4D}" type="sibTrans" cxnId="{04A7ED3D-84B6-47A0-A849-BA569C783215}">
      <dgm:prSet/>
      <dgm:spPr/>
      <dgm:t>
        <a:bodyPr/>
        <a:lstStyle/>
        <a:p>
          <a:endParaRPr lang="en-US"/>
        </a:p>
      </dgm:t>
    </dgm:pt>
    <dgm:pt modelId="{57B5A591-1A99-4711-98ED-4CB4F76D958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КВАЛИТЕТ ПИТАЊА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23EAF-9AEB-44A3-869D-AB8E791BCD5E}" type="parTrans" cxnId="{CE40565B-7E77-4211-84E3-CE1AECE90FF4}">
      <dgm:prSet/>
      <dgm:spPr/>
      <dgm:t>
        <a:bodyPr/>
        <a:lstStyle/>
        <a:p>
          <a:endParaRPr lang="en-US"/>
        </a:p>
      </dgm:t>
    </dgm:pt>
    <dgm:pt modelId="{2001D036-3FA9-42A9-A495-296279846F4E}" type="sibTrans" cxnId="{CE40565B-7E77-4211-84E3-CE1AECE90FF4}">
      <dgm:prSet/>
      <dgm:spPr/>
      <dgm:t>
        <a:bodyPr/>
        <a:lstStyle/>
        <a:p>
          <a:endParaRPr lang="en-US"/>
        </a:p>
      </dgm:t>
    </dgm:pt>
    <dgm:pt modelId="{906DB9A1-44D4-4FE3-AD5E-F2E28FF20DE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ВЕЗА МЕЂУ ПОЈАВАМА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D21C8-AE3D-48B8-A77E-DD7C9483512F}" type="parTrans" cxnId="{8E784C94-DD31-44E8-8BDB-36D779235534}">
      <dgm:prSet/>
      <dgm:spPr/>
      <dgm:t>
        <a:bodyPr/>
        <a:lstStyle/>
        <a:p>
          <a:endParaRPr lang="en-US"/>
        </a:p>
      </dgm:t>
    </dgm:pt>
    <dgm:pt modelId="{574CE91D-4C98-486B-8F1E-A2798E4E4942}" type="sibTrans" cxnId="{8E784C94-DD31-44E8-8BDB-36D779235534}">
      <dgm:prSet/>
      <dgm:spPr/>
      <dgm:t>
        <a:bodyPr/>
        <a:lstStyle/>
        <a:p>
          <a:endParaRPr lang="en-US"/>
        </a:p>
      </dgm:t>
    </dgm:pt>
    <dgm:pt modelId="{C9A9EF80-0E33-43A5-8D6D-246C29F5DEA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АРГУМЕНТИ И </a:t>
          </a:r>
        </a:p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ПРИХВАТ МИШЉЕЊА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3227-51A4-4E1F-A3F3-C20D32926A8A}" type="parTrans" cxnId="{3A34B210-D441-41C9-B578-AEF79AB1E2D7}">
      <dgm:prSet/>
      <dgm:spPr/>
      <dgm:t>
        <a:bodyPr/>
        <a:lstStyle/>
        <a:p>
          <a:endParaRPr lang="en-US"/>
        </a:p>
      </dgm:t>
    </dgm:pt>
    <dgm:pt modelId="{6399272B-F41B-4FC3-9038-A95C244542A5}" type="sibTrans" cxnId="{3A34B210-D441-41C9-B578-AEF79AB1E2D7}">
      <dgm:prSet/>
      <dgm:spPr/>
      <dgm:t>
        <a:bodyPr/>
        <a:lstStyle/>
        <a:p>
          <a:endParaRPr lang="en-US"/>
        </a:p>
      </dgm:t>
    </dgm:pt>
    <dgm:pt modelId="{B3334865-101C-4E5F-BA0D-B70EB9FFB06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КРЕАТИВНА РЕШЕЊА</a:t>
          </a:r>
        </a:p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</a:p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ИЗВЕДЕН ЗАКЉУЧАК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A6FA9-2C07-49AA-915D-D68FAE895B62}" type="parTrans" cxnId="{CDD25521-995F-454B-AC68-5AB31E35C980}">
      <dgm:prSet/>
      <dgm:spPr/>
      <dgm:t>
        <a:bodyPr/>
        <a:lstStyle/>
        <a:p>
          <a:endParaRPr lang="en-US"/>
        </a:p>
      </dgm:t>
    </dgm:pt>
    <dgm:pt modelId="{09138EEE-C9DA-42E7-A7DD-6DABFE6C22AA}" type="sibTrans" cxnId="{CDD25521-995F-454B-AC68-5AB31E35C980}">
      <dgm:prSet/>
      <dgm:spPr/>
      <dgm:t>
        <a:bodyPr/>
        <a:lstStyle/>
        <a:p>
          <a:endParaRPr lang="en-US"/>
        </a:p>
      </dgm:t>
    </dgm:pt>
    <dgm:pt modelId="{F8BA473C-DCB4-46F2-A129-AF0C1A95D86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РАЗЛИКЕ ИЗМЕЂУ ЧИЊЕНИЦА И ИНТЕРПРЕТАЦИЈА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12CD0-717A-48DC-962A-2232FA12A0F2}" type="parTrans" cxnId="{3379BA6D-81D0-4DA4-8245-35655B88C701}">
      <dgm:prSet/>
      <dgm:spPr/>
      <dgm:t>
        <a:bodyPr/>
        <a:lstStyle/>
        <a:p>
          <a:endParaRPr lang="en-US"/>
        </a:p>
      </dgm:t>
    </dgm:pt>
    <dgm:pt modelId="{B4CDD8B2-2A8A-4D61-A02F-8AF5D32278A7}" type="sibTrans" cxnId="{3379BA6D-81D0-4DA4-8245-35655B88C701}">
      <dgm:prSet/>
      <dgm:spPr/>
      <dgm:t>
        <a:bodyPr/>
        <a:lstStyle/>
        <a:p>
          <a:endParaRPr lang="en-US"/>
        </a:p>
      </dgm:t>
    </dgm:pt>
    <dgm:pt modelId="{0A99C315-EFD8-41B9-9D79-F560FAA1DC7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ПРЕДВИЂАЊЕ ПОСЛЕДИЦА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9F31-A8EA-429C-819D-9148C71A57DE}" type="parTrans" cxnId="{D69C2ADC-84A5-4D59-8AA2-68C1AD4ABE87}">
      <dgm:prSet/>
      <dgm:spPr/>
      <dgm:t>
        <a:bodyPr/>
        <a:lstStyle/>
        <a:p>
          <a:endParaRPr lang="en-US"/>
        </a:p>
      </dgm:t>
    </dgm:pt>
    <dgm:pt modelId="{7B6C36AD-367F-4841-A1EE-EC48E4782A0F}" type="sibTrans" cxnId="{D69C2ADC-84A5-4D59-8AA2-68C1AD4ABE87}">
      <dgm:prSet/>
      <dgm:spPr/>
      <dgm:t>
        <a:bodyPr/>
        <a:lstStyle/>
        <a:p>
          <a:endParaRPr lang="en-US"/>
        </a:p>
      </dgm:t>
    </dgm:pt>
    <dgm:pt modelId="{2EDBB11D-B02D-4376-A628-3D839EE93B87}">
      <dgm:prSet phldrT="[Text]" custT="1"/>
      <dgm:spPr/>
      <dgm:t>
        <a:bodyPr/>
        <a:lstStyle/>
        <a:p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ТАЈМИНГ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B817C-FA29-4F16-89B5-7ACB3D9FCB40}" type="parTrans" cxnId="{6E43219F-D437-4CB8-8FED-20821A4BCBD1}">
      <dgm:prSet/>
      <dgm:spPr/>
      <dgm:t>
        <a:bodyPr/>
        <a:lstStyle/>
        <a:p>
          <a:endParaRPr lang="en-US"/>
        </a:p>
      </dgm:t>
    </dgm:pt>
    <dgm:pt modelId="{0C4C8869-C9C5-4FC7-BBEF-4D1077C9EA10}" type="sibTrans" cxnId="{6E43219F-D437-4CB8-8FED-20821A4BCBD1}">
      <dgm:prSet/>
      <dgm:spPr/>
      <dgm:t>
        <a:bodyPr/>
        <a:lstStyle/>
        <a:p>
          <a:endParaRPr lang="en-US"/>
        </a:p>
      </dgm:t>
    </dgm:pt>
    <dgm:pt modelId="{D62E76F4-4719-44BF-80C6-88CB60EB89F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ПРОЈЕКТ </a:t>
          </a:r>
        </a:p>
        <a:p>
          <a:pPr>
            <a:lnSpc>
              <a:spcPct val="150000"/>
            </a:lnSpc>
          </a:pP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ИНФОРМАЦИЈЕ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E0BA8-593F-481E-A3F5-DBACFE4802CB}" type="parTrans" cxnId="{8071E5BC-E98D-48A2-BC23-7058C74E999B}">
      <dgm:prSet/>
      <dgm:spPr/>
      <dgm:t>
        <a:bodyPr/>
        <a:lstStyle/>
        <a:p>
          <a:endParaRPr lang="en-US"/>
        </a:p>
      </dgm:t>
    </dgm:pt>
    <dgm:pt modelId="{1E552ECF-63E8-448C-9EC7-248C85BA0C8C}" type="sibTrans" cxnId="{8071E5BC-E98D-48A2-BC23-7058C74E999B}">
      <dgm:prSet/>
      <dgm:spPr/>
      <dgm:t>
        <a:bodyPr/>
        <a:lstStyle/>
        <a:p>
          <a:endParaRPr lang="en-US"/>
        </a:p>
      </dgm:t>
    </dgm:pt>
    <dgm:pt modelId="{5A031292-A3C6-423E-A23D-EF22FE6C7A34}" type="pres">
      <dgm:prSet presAssocID="{74A5BA90-31C3-4B78-9195-A50C25CEDE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9549CB-7983-4AFD-9093-6AFE021F84B6}" type="pres">
      <dgm:prSet presAssocID="{B852640C-A9AD-48F4-8541-C6A2838FCEA2}" presName="vertOne" presStyleCnt="0"/>
      <dgm:spPr/>
    </dgm:pt>
    <dgm:pt modelId="{49EB8919-3E2A-4B62-9922-9DCB8120E619}" type="pres">
      <dgm:prSet presAssocID="{B852640C-A9AD-48F4-8541-C6A2838FCEA2}" presName="txOne" presStyleLbl="node0" presStyleIdx="0" presStyleCnt="1" custScaleY="45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469A8-1B6E-4A4C-A53E-B7565D1F2ADD}" type="pres">
      <dgm:prSet presAssocID="{B852640C-A9AD-48F4-8541-C6A2838FCEA2}" presName="parTransOne" presStyleCnt="0"/>
      <dgm:spPr/>
    </dgm:pt>
    <dgm:pt modelId="{08217427-7568-4EB2-BEE4-895D9BC314BF}" type="pres">
      <dgm:prSet presAssocID="{B852640C-A9AD-48F4-8541-C6A2838FCEA2}" presName="horzOne" presStyleCnt="0"/>
      <dgm:spPr/>
    </dgm:pt>
    <dgm:pt modelId="{CF449988-C9A3-4B9A-ABB1-ADA0BD9D0CFE}" type="pres">
      <dgm:prSet presAssocID="{57B5A591-1A99-4711-98ED-4CB4F76D9586}" presName="vertTwo" presStyleCnt="0"/>
      <dgm:spPr/>
    </dgm:pt>
    <dgm:pt modelId="{8688BC78-344D-4C92-81E4-32D52601B858}" type="pres">
      <dgm:prSet presAssocID="{57B5A591-1A99-4711-98ED-4CB4F76D9586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D2AFA-AEE8-4C05-AE00-B161EB4E58B3}" type="pres">
      <dgm:prSet presAssocID="{57B5A591-1A99-4711-98ED-4CB4F76D9586}" presName="horzTwo" presStyleCnt="0"/>
      <dgm:spPr/>
    </dgm:pt>
    <dgm:pt modelId="{4B462836-2E37-40A3-80A0-58B39A51502B}" type="pres">
      <dgm:prSet presAssocID="{2001D036-3FA9-42A9-A495-296279846F4E}" presName="sibSpaceTwo" presStyleCnt="0"/>
      <dgm:spPr/>
    </dgm:pt>
    <dgm:pt modelId="{D59CC7E4-B400-429F-8EAE-6AF8C0B9DC5E}" type="pres">
      <dgm:prSet presAssocID="{906DB9A1-44D4-4FE3-AD5E-F2E28FF20DED}" presName="vertTwo" presStyleCnt="0"/>
      <dgm:spPr/>
    </dgm:pt>
    <dgm:pt modelId="{A4F81954-19BF-4C83-88B4-048A536C668D}" type="pres">
      <dgm:prSet presAssocID="{906DB9A1-44D4-4FE3-AD5E-F2E28FF20DED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44F1FF-E01F-4F8C-8AB5-554785B92980}" type="pres">
      <dgm:prSet presAssocID="{906DB9A1-44D4-4FE3-AD5E-F2E28FF20DED}" presName="horzTwo" presStyleCnt="0"/>
      <dgm:spPr/>
    </dgm:pt>
    <dgm:pt modelId="{E6C400EA-B96B-4231-8BA5-B8B797CB47DA}" type="pres">
      <dgm:prSet presAssocID="{574CE91D-4C98-486B-8F1E-A2798E4E4942}" presName="sibSpaceTwo" presStyleCnt="0"/>
      <dgm:spPr/>
    </dgm:pt>
    <dgm:pt modelId="{88DCA0FF-6FDD-481A-876C-F5FA0D4515AA}" type="pres">
      <dgm:prSet presAssocID="{C9A9EF80-0E33-43A5-8D6D-246C29F5DEAF}" presName="vertTwo" presStyleCnt="0"/>
      <dgm:spPr/>
    </dgm:pt>
    <dgm:pt modelId="{28A4AA2F-EBCA-4333-8425-C6F66439692F}" type="pres">
      <dgm:prSet presAssocID="{C9A9EF80-0E33-43A5-8D6D-246C29F5DEAF}" presName="txTwo" presStyleLbl="node2" presStyleIdx="2" presStyleCnt="8" custScaleX="1050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4D62D-4610-4150-A814-553D06F76BD7}" type="pres">
      <dgm:prSet presAssocID="{C9A9EF80-0E33-43A5-8D6D-246C29F5DEAF}" presName="horzTwo" presStyleCnt="0"/>
      <dgm:spPr/>
    </dgm:pt>
    <dgm:pt modelId="{878C7E92-D580-467B-8D56-5B40ACC50DE8}" type="pres">
      <dgm:prSet presAssocID="{6399272B-F41B-4FC3-9038-A95C244542A5}" presName="sibSpaceTwo" presStyleCnt="0"/>
      <dgm:spPr/>
    </dgm:pt>
    <dgm:pt modelId="{7DAFD76D-BD27-4283-B12F-75F66213F85D}" type="pres">
      <dgm:prSet presAssocID="{B3334865-101C-4E5F-BA0D-B70EB9FFB06B}" presName="vertTwo" presStyleCnt="0"/>
      <dgm:spPr/>
    </dgm:pt>
    <dgm:pt modelId="{3FCDBD97-61BB-4B02-8520-02F13E4A09C9}" type="pres">
      <dgm:prSet presAssocID="{B3334865-101C-4E5F-BA0D-B70EB9FFB06B}" presName="txTwo" presStyleLbl="node2" presStyleIdx="3" presStyleCnt="8" custScaleX="100417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41F94-72A1-4C22-B266-E66C4751344E}" type="pres">
      <dgm:prSet presAssocID="{B3334865-101C-4E5F-BA0D-B70EB9FFB06B}" presName="horzTwo" presStyleCnt="0"/>
      <dgm:spPr/>
    </dgm:pt>
    <dgm:pt modelId="{A6B7BA65-EE05-4E00-95D8-E4937A597AB9}" type="pres">
      <dgm:prSet presAssocID="{09138EEE-C9DA-42E7-A7DD-6DABFE6C22AA}" presName="sibSpaceTwo" presStyleCnt="0"/>
      <dgm:spPr/>
    </dgm:pt>
    <dgm:pt modelId="{315DAC33-BE89-4177-915A-177F3A1FACBF}" type="pres">
      <dgm:prSet presAssocID="{F8BA473C-DCB4-46F2-A129-AF0C1A95D867}" presName="vertTwo" presStyleCnt="0"/>
      <dgm:spPr/>
    </dgm:pt>
    <dgm:pt modelId="{E0B2C867-84CF-4A68-B59F-58FE240BAC53}" type="pres">
      <dgm:prSet presAssocID="{F8BA473C-DCB4-46F2-A129-AF0C1A95D867}" presName="txTwo" presStyleLbl="node2" presStyleIdx="4" presStyleCnt="8" custScaleX="151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6CC52-D0F4-4DD1-BB09-ED7BB67FCBEF}" type="pres">
      <dgm:prSet presAssocID="{F8BA473C-DCB4-46F2-A129-AF0C1A95D867}" presName="horzTwo" presStyleCnt="0"/>
      <dgm:spPr/>
    </dgm:pt>
    <dgm:pt modelId="{789708DE-57FC-441B-AA0B-AA077F9E7D53}" type="pres">
      <dgm:prSet presAssocID="{B4CDD8B2-2A8A-4D61-A02F-8AF5D32278A7}" presName="sibSpaceTwo" presStyleCnt="0"/>
      <dgm:spPr/>
    </dgm:pt>
    <dgm:pt modelId="{6198740C-DEBB-4CFF-AA00-F663A51CE314}" type="pres">
      <dgm:prSet presAssocID="{0A99C315-EFD8-41B9-9D79-F560FAA1DC79}" presName="vertTwo" presStyleCnt="0"/>
      <dgm:spPr/>
    </dgm:pt>
    <dgm:pt modelId="{2DA9C25D-4705-4B3D-9165-EDBE779B4398}" type="pres">
      <dgm:prSet presAssocID="{0A99C315-EFD8-41B9-9D79-F560FAA1DC79}" presName="txTwo" presStyleLbl="node2" presStyleIdx="5" presStyleCnt="8" custScaleX="120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9F54B7-C049-4317-87C0-5EA3E624729B}" type="pres">
      <dgm:prSet presAssocID="{0A99C315-EFD8-41B9-9D79-F560FAA1DC79}" presName="horzTwo" presStyleCnt="0"/>
      <dgm:spPr/>
    </dgm:pt>
    <dgm:pt modelId="{54BAFE7E-B7A4-48FF-8144-3162F89F27B0}" type="pres">
      <dgm:prSet presAssocID="{7B6C36AD-367F-4841-A1EE-EC48E4782A0F}" presName="sibSpaceTwo" presStyleCnt="0"/>
      <dgm:spPr/>
    </dgm:pt>
    <dgm:pt modelId="{FB335189-D6A8-4772-A593-D1AE6C551589}" type="pres">
      <dgm:prSet presAssocID="{2EDBB11D-B02D-4376-A628-3D839EE93B87}" presName="vertTwo" presStyleCnt="0"/>
      <dgm:spPr/>
    </dgm:pt>
    <dgm:pt modelId="{AED18A42-C07C-42EA-8E52-610B5619320C}" type="pres">
      <dgm:prSet presAssocID="{2EDBB11D-B02D-4376-A628-3D839EE93B87}" presName="txTwo" presStyleLbl="node2" presStyleIdx="6" presStyleCnt="8" custScaleX="82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011E1B-7541-473E-A2E0-ADAAF62B14D9}" type="pres">
      <dgm:prSet presAssocID="{2EDBB11D-B02D-4376-A628-3D839EE93B87}" presName="horzTwo" presStyleCnt="0"/>
      <dgm:spPr/>
    </dgm:pt>
    <dgm:pt modelId="{933BFF56-164D-4B3B-8988-FA15465F39CE}" type="pres">
      <dgm:prSet presAssocID="{0C4C8869-C9C5-4FC7-BBEF-4D1077C9EA10}" presName="sibSpaceTwo" presStyleCnt="0"/>
      <dgm:spPr/>
    </dgm:pt>
    <dgm:pt modelId="{60814CBF-3C95-4228-8C9A-932066502570}" type="pres">
      <dgm:prSet presAssocID="{D62E76F4-4719-44BF-80C6-88CB60EB89FF}" presName="vertTwo" presStyleCnt="0"/>
      <dgm:spPr/>
    </dgm:pt>
    <dgm:pt modelId="{7FB5C811-BB2D-415F-920F-979715B8172F}" type="pres">
      <dgm:prSet presAssocID="{D62E76F4-4719-44BF-80C6-88CB60EB89FF}" presName="txTwo" presStyleLbl="node2" presStyleIdx="7" presStyleCnt="8" custScaleX="130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A2303-9D08-4397-8166-4063248E6BDF}" type="pres">
      <dgm:prSet presAssocID="{D62E76F4-4719-44BF-80C6-88CB60EB89FF}" presName="horzTwo" presStyleCnt="0"/>
      <dgm:spPr/>
    </dgm:pt>
  </dgm:ptLst>
  <dgm:cxnLst>
    <dgm:cxn modelId="{30B37637-B97B-4FDF-9F8B-DC8CB74D4343}" type="presOf" srcId="{F8BA473C-DCB4-46F2-A129-AF0C1A95D867}" destId="{E0B2C867-84CF-4A68-B59F-58FE240BAC53}" srcOrd="0" destOrd="0" presId="urn:microsoft.com/office/officeart/2005/8/layout/hierarchy4"/>
    <dgm:cxn modelId="{E25041BE-A985-45BA-94C4-03E24091A6CB}" type="presOf" srcId="{2EDBB11D-B02D-4376-A628-3D839EE93B87}" destId="{AED18A42-C07C-42EA-8E52-610B5619320C}" srcOrd="0" destOrd="0" presId="urn:microsoft.com/office/officeart/2005/8/layout/hierarchy4"/>
    <dgm:cxn modelId="{178916E0-1EB0-4685-B7F8-EEECF44B7079}" type="presOf" srcId="{C9A9EF80-0E33-43A5-8D6D-246C29F5DEAF}" destId="{28A4AA2F-EBCA-4333-8425-C6F66439692F}" srcOrd="0" destOrd="0" presId="urn:microsoft.com/office/officeart/2005/8/layout/hierarchy4"/>
    <dgm:cxn modelId="{8E784C94-DD31-44E8-8BDB-36D779235534}" srcId="{B852640C-A9AD-48F4-8541-C6A2838FCEA2}" destId="{906DB9A1-44D4-4FE3-AD5E-F2E28FF20DED}" srcOrd="1" destOrd="0" parTransId="{C4AD21C8-AE3D-48B8-A77E-DD7C9483512F}" sibTransId="{574CE91D-4C98-486B-8F1E-A2798E4E4942}"/>
    <dgm:cxn modelId="{FCEBF974-00E1-4D5C-8659-60066873A87F}" type="presOf" srcId="{D62E76F4-4719-44BF-80C6-88CB60EB89FF}" destId="{7FB5C811-BB2D-415F-920F-979715B8172F}" srcOrd="0" destOrd="0" presId="urn:microsoft.com/office/officeart/2005/8/layout/hierarchy4"/>
    <dgm:cxn modelId="{14601B6A-146D-4804-8D2F-119F0BBD9AC0}" type="presOf" srcId="{0A99C315-EFD8-41B9-9D79-F560FAA1DC79}" destId="{2DA9C25D-4705-4B3D-9165-EDBE779B4398}" srcOrd="0" destOrd="0" presId="urn:microsoft.com/office/officeart/2005/8/layout/hierarchy4"/>
    <dgm:cxn modelId="{CDD25521-995F-454B-AC68-5AB31E35C980}" srcId="{B852640C-A9AD-48F4-8541-C6A2838FCEA2}" destId="{B3334865-101C-4E5F-BA0D-B70EB9FFB06B}" srcOrd="3" destOrd="0" parTransId="{FE1A6FA9-2C07-49AA-915D-D68FAE895B62}" sibTransId="{09138EEE-C9DA-42E7-A7DD-6DABFE6C22AA}"/>
    <dgm:cxn modelId="{ABABB22A-7C12-436A-8E07-2442FBD0DA9C}" type="presOf" srcId="{57B5A591-1A99-4711-98ED-4CB4F76D9586}" destId="{8688BC78-344D-4C92-81E4-32D52601B858}" srcOrd="0" destOrd="0" presId="urn:microsoft.com/office/officeart/2005/8/layout/hierarchy4"/>
    <dgm:cxn modelId="{CE40565B-7E77-4211-84E3-CE1AECE90FF4}" srcId="{B852640C-A9AD-48F4-8541-C6A2838FCEA2}" destId="{57B5A591-1A99-4711-98ED-4CB4F76D9586}" srcOrd="0" destOrd="0" parTransId="{22523EAF-9AEB-44A3-869D-AB8E791BCD5E}" sibTransId="{2001D036-3FA9-42A9-A495-296279846F4E}"/>
    <dgm:cxn modelId="{DDFB9500-7AE2-4ACD-A693-6DA7C77C2C63}" type="presOf" srcId="{906DB9A1-44D4-4FE3-AD5E-F2E28FF20DED}" destId="{A4F81954-19BF-4C83-88B4-048A536C668D}" srcOrd="0" destOrd="0" presId="urn:microsoft.com/office/officeart/2005/8/layout/hierarchy4"/>
    <dgm:cxn modelId="{3A34B210-D441-41C9-B578-AEF79AB1E2D7}" srcId="{B852640C-A9AD-48F4-8541-C6A2838FCEA2}" destId="{C9A9EF80-0E33-43A5-8D6D-246C29F5DEAF}" srcOrd="2" destOrd="0" parTransId="{F8873227-51A4-4E1F-A3F3-C20D32926A8A}" sibTransId="{6399272B-F41B-4FC3-9038-A95C244542A5}"/>
    <dgm:cxn modelId="{EDB9E9DE-A21B-470D-B486-F59C18DB6864}" type="presOf" srcId="{B852640C-A9AD-48F4-8541-C6A2838FCEA2}" destId="{49EB8919-3E2A-4B62-9922-9DCB8120E619}" srcOrd="0" destOrd="0" presId="urn:microsoft.com/office/officeart/2005/8/layout/hierarchy4"/>
    <dgm:cxn modelId="{8071E5BC-E98D-48A2-BC23-7058C74E999B}" srcId="{B852640C-A9AD-48F4-8541-C6A2838FCEA2}" destId="{D62E76F4-4719-44BF-80C6-88CB60EB89FF}" srcOrd="7" destOrd="0" parTransId="{A65E0BA8-593F-481E-A3F5-DBACFE4802CB}" sibTransId="{1E552ECF-63E8-448C-9EC7-248C85BA0C8C}"/>
    <dgm:cxn modelId="{76C7CDC3-0BC9-4D2B-9C00-56A9BD55F65C}" type="presOf" srcId="{B3334865-101C-4E5F-BA0D-B70EB9FFB06B}" destId="{3FCDBD97-61BB-4B02-8520-02F13E4A09C9}" srcOrd="0" destOrd="0" presId="urn:microsoft.com/office/officeart/2005/8/layout/hierarchy4"/>
    <dgm:cxn modelId="{2FB1EADD-EACA-486A-B6BE-C29FE52832AA}" type="presOf" srcId="{74A5BA90-31C3-4B78-9195-A50C25CEDE0A}" destId="{5A031292-A3C6-423E-A23D-EF22FE6C7A34}" srcOrd="0" destOrd="0" presId="urn:microsoft.com/office/officeart/2005/8/layout/hierarchy4"/>
    <dgm:cxn modelId="{04A7ED3D-84B6-47A0-A849-BA569C783215}" srcId="{74A5BA90-31C3-4B78-9195-A50C25CEDE0A}" destId="{B852640C-A9AD-48F4-8541-C6A2838FCEA2}" srcOrd="0" destOrd="0" parTransId="{5EB3937B-0CB2-4FE7-B186-27067D4BA98F}" sibTransId="{5604A991-D678-4692-9870-8D26B3896E4D}"/>
    <dgm:cxn modelId="{6E43219F-D437-4CB8-8FED-20821A4BCBD1}" srcId="{B852640C-A9AD-48F4-8541-C6A2838FCEA2}" destId="{2EDBB11D-B02D-4376-A628-3D839EE93B87}" srcOrd="6" destOrd="0" parTransId="{F0AB817C-FA29-4F16-89B5-7ACB3D9FCB40}" sibTransId="{0C4C8869-C9C5-4FC7-BBEF-4D1077C9EA10}"/>
    <dgm:cxn modelId="{D69C2ADC-84A5-4D59-8AA2-68C1AD4ABE87}" srcId="{B852640C-A9AD-48F4-8541-C6A2838FCEA2}" destId="{0A99C315-EFD8-41B9-9D79-F560FAA1DC79}" srcOrd="5" destOrd="0" parTransId="{035F9F31-A8EA-429C-819D-9148C71A57DE}" sibTransId="{7B6C36AD-367F-4841-A1EE-EC48E4782A0F}"/>
    <dgm:cxn modelId="{3379BA6D-81D0-4DA4-8245-35655B88C701}" srcId="{B852640C-A9AD-48F4-8541-C6A2838FCEA2}" destId="{F8BA473C-DCB4-46F2-A129-AF0C1A95D867}" srcOrd="4" destOrd="0" parTransId="{EFC12CD0-717A-48DC-962A-2232FA12A0F2}" sibTransId="{B4CDD8B2-2A8A-4D61-A02F-8AF5D32278A7}"/>
    <dgm:cxn modelId="{AD70B141-17FE-4BA6-9B5A-BD35B86AD87C}" type="presParOf" srcId="{5A031292-A3C6-423E-A23D-EF22FE6C7A34}" destId="{799549CB-7983-4AFD-9093-6AFE021F84B6}" srcOrd="0" destOrd="0" presId="urn:microsoft.com/office/officeart/2005/8/layout/hierarchy4"/>
    <dgm:cxn modelId="{239485C3-F432-402B-9400-AC2A5CBC858D}" type="presParOf" srcId="{799549CB-7983-4AFD-9093-6AFE021F84B6}" destId="{49EB8919-3E2A-4B62-9922-9DCB8120E619}" srcOrd="0" destOrd="0" presId="urn:microsoft.com/office/officeart/2005/8/layout/hierarchy4"/>
    <dgm:cxn modelId="{A7110452-F8B7-4639-9F3F-076D07EFDF29}" type="presParOf" srcId="{799549CB-7983-4AFD-9093-6AFE021F84B6}" destId="{B62469A8-1B6E-4A4C-A53E-B7565D1F2ADD}" srcOrd="1" destOrd="0" presId="urn:microsoft.com/office/officeart/2005/8/layout/hierarchy4"/>
    <dgm:cxn modelId="{588BEC1E-B500-4E92-858D-D9CCE5ADBDA2}" type="presParOf" srcId="{799549CB-7983-4AFD-9093-6AFE021F84B6}" destId="{08217427-7568-4EB2-BEE4-895D9BC314BF}" srcOrd="2" destOrd="0" presId="urn:microsoft.com/office/officeart/2005/8/layout/hierarchy4"/>
    <dgm:cxn modelId="{172AD0B3-BF23-4867-AEA0-388D4E08DC4A}" type="presParOf" srcId="{08217427-7568-4EB2-BEE4-895D9BC314BF}" destId="{CF449988-C9A3-4B9A-ABB1-ADA0BD9D0CFE}" srcOrd="0" destOrd="0" presId="urn:microsoft.com/office/officeart/2005/8/layout/hierarchy4"/>
    <dgm:cxn modelId="{76903521-3988-49C0-9983-F8DFE68ABA8C}" type="presParOf" srcId="{CF449988-C9A3-4B9A-ABB1-ADA0BD9D0CFE}" destId="{8688BC78-344D-4C92-81E4-32D52601B858}" srcOrd="0" destOrd="0" presId="urn:microsoft.com/office/officeart/2005/8/layout/hierarchy4"/>
    <dgm:cxn modelId="{490DDD99-9D2F-401F-B33A-49EDCD5A559A}" type="presParOf" srcId="{CF449988-C9A3-4B9A-ABB1-ADA0BD9D0CFE}" destId="{693D2AFA-AEE8-4C05-AE00-B161EB4E58B3}" srcOrd="1" destOrd="0" presId="urn:microsoft.com/office/officeart/2005/8/layout/hierarchy4"/>
    <dgm:cxn modelId="{1DB6CA9A-85CA-4044-A95B-84C664E20AE2}" type="presParOf" srcId="{08217427-7568-4EB2-BEE4-895D9BC314BF}" destId="{4B462836-2E37-40A3-80A0-58B39A51502B}" srcOrd="1" destOrd="0" presId="urn:microsoft.com/office/officeart/2005/8/layout/hierarchy4"/>
    <dgm:cxn modelId="{E9D8AD31-08E4-440A-A901-32C62D83EF2B}" type="presParOf" srcId="{08217427-7568-4EB2-BEE4-895D9BC314BF}" destId="{D59CC7E4-B400-429F-8EAE-6AF8C0B9DC5E}" srcOrd="2" destOrd="0" presId="urn:microsoft.com/office/officeart/2005/8/layout/hierarchy4"/>
    <dgm:cxn modelId="{418309F8-0BCD-4117-A6C0-05904158DD66}" type="presParOf" srcId="{D59CC7E4-B400-429F-8EAE-6AF8C0B9DC5E}" destId="{A4F81954-19BF-4C83-88B4-048A536C668D}" srcOrd="0" destOrd="0" presId="urn:microsoft.com/office/officeart/2005/8/layout/hierarchy4"/>
    <dgm:cxn modelId="{84A34646-5FF4-4D68-B8E9-1CBE8E11D7EE}" type="presParOf" srcId="{D59CC7E4-B400-429F-8EAE-6AF8C0B9DC5E}" destId="{6B44F1FF-E01F-4F8C-8AB5-554785B92980}" srcOrd="1" destOrd="0" presId="urn:microsoft.com/office/officeart/2005/8/layout/hierarchy4"/>
    <dgm:cxn modelId="{4C1840F5-313C-488D-AEEC-5BB622C29F13}" type="presParOf" srcId="{08217427-7568-4EB2-BEE4-895D9BC314BF}" destId="{E6C400EA-B96B-4231-8BA5-B8B797CB47DA}" srcOrd="3" destOrd="0" presId="urn:microsoft.com/office/officeart/2005/8/layout/hierarchy4"/>
    <dgm:cxn modelId="{EC3FE9AE-9C85-4607-8F16-0DE617935578}" type="presParOf" srcId="{08217427-7568-4EB2-BEE4-895D9BC314BF}" destId="{88DCA0FF-6FDD-481A-876C-F5FA0D4515AA}" srcOrd="4" destOrd="0" presId="urn:microsoft.com/office/officeart/2005/8/layout/hierarchy4"/>
    <dgm:cxn modelId="{412EC521-3C69-4295-A96E-A11B21F3D1E0}" type="presParOf" srcId="{88DCA0FF-6FDD-481A-876C-F5FA0D4515AA}" destId="{28A4AA2F-EBCA-4333-8425-C6F66439692F}" srcOrd="0" destOrd="0" presId="urn:microsoft.com/office/officeart/2005/8/layout/hierarchy4"/>
    <dgm:cxn modelId="{2849CD00-F37C-4C80-8CD9-99E112F942E0}" type="presParOf" srcId="{88DCA0FF-6FDD-481A-876C-F5FA0D4515AA}" destId="{7A84D62D-4610-4150-A814-553D06F76BD7}" srcOrd="1" destOrd="0" presId="urn:microsoft.com/office/officeart/2005/8/layout/hierarchy4"/>
    <dgm:cxn modelId="{092433BC-FA03-4CEF-AD4C-394F62184C7C}" type="presParOf" srcId="{08217427-7568-4EB2-BEE4-895D9BC314BF}" destId="{878C7E92-D580-467B-8D56-5B40ACC50DE8}" srcOrd="5" destOrd="0" presId="urn:microsoft.com/office/officeart/2005/8/layout/hierarchy4"/>
    <dgm:cxn modelId="{E0368812-1B7E-4C83-A2BF-3878E6024935}" type="presParOf" srcId="{08217427-7568-4EB2-BEE4-895D9BC314BF}" destId="{7DAFD76D-BD27-4283-B12F-75F66213F85D}" srcOrd="6" destOrd="0" presId="urn:microsoft.com/office/officeart/2005/8/layout/hierarchy4"/>
    <dgm:cxn modelId="{3BC53079-0D57-41BF-9A4D-95F420C04AFA}" type="presParOf" srcId="{7DAFD76D-BD27-4283-B12F-75F66213F85D}" destId="{3FCDBD97-61BB-4B02-8520-02F13E4A09C9}" srcOrd="0" destOrd="0" presId="urn:microsoft.com/office/officeart/2005/8/layout/hierarchy4"/>
    <dgm:cxn modelId="{7A9860BB-897F-429E-A0FE-98B1813748A9}" type="presParOf" srcId="{7DAFD76D-BD27-4283-B12F-75F66213F85D}" destId="{41641F94-72A1-4C22-B266-E66C4751344E}" srcOrd="1" destOrd="0" presId="urn:microsoft.com/office/officeart/2005/8/layout/hierarchy4"/>
    <dgm:cxn modelId="{E0EA7D92-A98E-4C75-815C-CE80DE9263E1}" type="presParOf" srcId="{08217427-7568-4EB2-BEE4-895D9BC314BF}" destId="{A6B7BA65-EE05-4E00-95D8-E4937A597AB9}" srcOrd="7" destOrd="0" presId="urn:microsoft.com/office/officeart/2005/8/layout/hierarchy4"/>
    <dgm:cxn modelId="{1FC2AA70-094C-47D9-92C3-48AA65D68485}" type="presParOf" srcId="{08217427-7568-4EB2-BEE4-895D9BC314BF}" destId="{315DAC33-BE89-4177-915A-177F3A1FACBF}" srcOrd="8" destOrd="0" presId="urn:microsoft.com/office/officeart/2005/8/layout/hierarchy4"/>
    <dgm:cxn modelId="{8FAB4D3C-76A4-483C-8E59-10C364939066}" type="presParOf" srcId="{315DAC33-BE89-4177-915A-177F3A1FACBF}" destId="{E0B2C867-84CF-4A68-B59F-58FE240BAC53}" srcOrd="0" destOrd="0" presId="urn:microsoft.com/office/officeart/2005/8/layout/hierarchy4"/>
    <dgm:cxn modelId="{644D5BCA-CE85-429A-B953-6DF4EFD1A9CB}" type="presParOf" srcId="{315DAC33-BE89-4177-915A-177F3A1FACBF}" destId="{6116CC52-D0F4-4DD1-BB09-ED7BB67FCBEF}" srcOrd="1" destOrd="0" presId="urn:microsoft.com/office/officeart/2005/8/layout/hierarchy4"/>
    <dgm:cxn modelId="{1B68A8CC-46FF-4AD5-A814-7B602E89CEB5}" type="presParOf" srcId="{08217427-7568-4EB2-BEE4-895D9BC314BF}" destId="{789708DE-57FC-441B-AA0B-AA077F9E7D53}" srcOrd="9" destOrd="0" presId="urn:microsoft.com/office/officeart/2005/8/layout/hierarchy4"/>
    <dgm:cxn modelId="{4DF2E491-398E-4540-8EDF-5D022886C76B}" type="presParOf" srcId="{08217427-7568-4EB2-BEE4-895D9BC314BF}" destId="{6198740C-DEBB-4CFF-AA00-F663A51CE314}" srcOrd="10" destOrd="0" presId="urn:microsoft.com/office/officeart/2005/8/layout/hierarchy4"/>
    <dgm:cxn modelId="{48C8DA2C-FAB6-472E-BB38-B3FE02753D12}" type="presParOf" srcId="{6198740C-DEBB-4CFF-AA00-F663A51CE314}" destId="{2DA9C25D-4705-4B3D-9165-EDBE779B4398}" srcOrd="0" destOrd="0" presId="urn:microsoft.com/office/officeart/2005/8/layout/hierarchy4"/>
    <dgm:cxn modelId="{D105CBD8-5D21-47FC-A19E-C3B8F48AA5C7}" type="presParOf" srcId="{6198740C-DEBB-4CFF-AA00-F663A51CE314}" destId="{919F54B7-C049-4317-87C0-5EA3E624729B}" srcOrd="1" destOrd="0" presId="urn:microsoft.com/office/officeart/2005/8/layout/hierarchy4"/>
    <dgm:cxn modelId="{A359606E-B0DF-4E08-BC86-1882C9CA4324}" type="presParOf" srcId="{08217427-7568-4EB2-BEE4-895D9BC314BF}" destId="{54BAFE7E-B7A4-48FF-8144-3162F89F27B0}" srcOrd="11" destOrd="0" presId="urn:microsoft.com/office/officeart/2005/8/layout/hierarchy4"/>
    <dgm:cxn modelId="{1542F97E-E16C-4115-9F6C-EE5BC913D020}" type="presParOf" srcId="{08217427-7568-4EB2-BEE4-895D9BC314BF}" destId="{FB335189-D6A8-4772-A593-D1AE6C551589}" srcOrd="12" destOrd="0" presId="urn:microsoft.com/office/officeart/2005/8/layout/hierarchy4"/>
    <dgm:cxn modelId="{C6901678-F7AA-45E6-836B-C994D5420421}" type="presParOf" srcId="{FB335189-D6A8-4772-A593-D1AE6C551589}" destId="{AED18A42-C07C-42EA-8E52-610B5619320C}" srcOrd="0" destOrd="0" presId="urn:microsoft.com/office/officeart/2005/8/layout/hierarchy4"/>
    <dgm:cxn modelId="{3A82E754-758E-4527-8E87-06E929C9DC5D}" type="presParOf" srcId="{FB335189-D6A8-4772-A593-D1AE6C551589}" destId="{5B011E1B-7541-473E-A2E0-ADAAF62B14D9}" srcOrd="1" destOrd="0" presId="urn:microsoft.com/office/officeart/2005/8/layout/hierarchy4"/>
    <dgm:cxn modelId="{3C676964-6EAF-425F-A1C8-C5EB13538F3D}" type="presParOf" srcId="{08217427-7568-4EB2-BEE4-895D9BC314BF}" destId="{933BFF56-164D-4B3B-8988-FA15465F39CE}" srcOrd="13" destOrd="0" presId="urn:microsoft.com/office/officeart/2005/8/layout/hierarchy4"/>
    <dgm:cxn modelId="{570C138D-B3F6-4E72-923A-53CF350489D5}" type="presParOf" srcId="{08217427-7568-4EB2-BEE4-895D9BC314BF}" destId="{60814CBF-3C95-4228-8C9A-932066502570}" srcOrd="14" destOrd="0" presId="urn:microsoft.com/office/officeart/2005/8/layout/hierarchy4"/>
    <dgm:cxn modelId="{00A0A1CC-F5B2-47E5-A598-F4D1E656F664}" type="presParOf" srcId="{60814CBF-3C95-4228-8C9A-932066502570}" destId="{7FB5C811-BB2D-415F-920F-979715B8172F}" srcOrd="0" destOrd="0" presId="urn:microsoft.com/office/officeart/2005/8/layout/hierarchy4"/>
    <dgm:cxn modelId="{A7F25890-E778-4111-9CF3-6C154FC42A5B}" type="presParOf" srcId="{60814CBF-3C95-4228-8C9A-932066502570}" destId="{DA1A2303-9D08-4397-8166-4063248E6B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D5A56-48A7-4236-8C72-1BE2281D7233}">
      <dsp:nvSpPr>
        <dsp:cNvPr id="0" name=""/>
        <dsp:cNvSpPr/>
      </dsp:nvSpPr>
      <dsp:spPr>
        <a:xfrm>
          <a:off x="0" y="0"/>
          <a:ext cx="8271733" cy="1371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000" kern="1200" dirty="0" smtClean="0"/>
            <a:t>ПОНУЂЕНИ ИЗБОРНИ ПРОГРАМИ</a:t>
          </a:r>
          <a:endParaRPr lang="en-US" sz="4000" kern="1200" dirty="0"/>
        </a:p>
      </dsp:txBody>
      <dsp:txXfrm>
        <a:off x="0" y="0"/>
        <a:ext cx="8271733" cy="1371600"/>
      </dsp:txXfrm>
    </dsp:sp>
    <dsp:sp modelId="{7E32D10E-FADA-49E6-A74F-79E837A3E416}">
      <dsp:nvSpPr>
        <dsp:cNvPr id="0" name=""/>
        <dsp:cNvSpPr/>
      </dsp:nvSpPr>
      <dsp:spPr>
        <a:xfrm>
          <a:off x="1278" y="1371600"/>
          <a:ext cx="1384440" cy="2880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ЈЕЗИК, МЕДИЈИ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КУЛТУРА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8" y="1371600"/>
        <a:ext cx="1384440" cy="2880360"/>
      </dsp:txXfrm>
    </dsp:sp>
    <dsp:sp modelId="{3E4DA33E-899B-4C74-92D2-937BF6E907E3}">
      <dsp:nvSpPr>
        <dsp:cNvPr id="0" name=""/>
        <dsp:cNvSpPr/>
      </dsp:nvSpPr>
      <dsp:spPr>
        <a:xfrm>
          <a:off x="1385719" y="1371600"/>
          <a:ext cx="1454015" cy="2880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ПОЈЕДИНАЦ, ГРУПА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ДРУШТВО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719" y="1371600"/>
        <a:ext cx="1454015" cy="2880360"/>
      </dsp:txXfrm>
    </dsp:sp>
    <dsp:sp modelId="{BD28EBB2-C801-4678-90C0-34AF9B64EC2D}">
      <dsp:nvSpPr>
        <dsp:cNvPr id="0" name=""/>
        <dsp:cNvSpPr/>
      </dsp:nvSpPr>
      <dsp:spPr>
        <a:xfrm>
          <a:off x="2839735" y="1371600"/>
          <a:ext cx="1186607" cy="2880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ЗДРАВЉЕ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9735" y="1371600"/>
        <a:ext cx="1186607" cy="2880360"/>
      </dsp:txXfrm>
    </dsp:sp>
    <dsp:sp modelId="{422C8C95-46E1-45CB-954F-98AA78C7194A}">
      <dsp:nvSpPr>
        <dsp:cNvPr id="0" name=""/>
        <dsp:cNvSpPr/>
      </dsp:nvSpPr>
      <dsp:spPr>
        <a:xfrm>
          <a:off x="4026342" y="1371600"/>
          <a:ext cx="1454015" cy="2880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ОБРАЗОВАЊЕ ЗА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ОДРЖИВИ РАЗВОЈ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6342" y="1371600"/>
        <a:ext cx="1454015" cy="2880360"/>
      </dsp:txXfrm>
    </dsp:sp>
    <dsp:sp modelId="{1D094635-7ADE-4420-BA1E-08A80D7930CF}">
      <dsp:nvSpPr>
        <dsp:cNvPr id="0" name=""/>
        <dsp:cNvSpPr/>
      </dsp:nvSpPr>
      <dsp:spPr>
        <a:xfrm>
          <a:off x="5480358" y="1371600"/>
          <a:ext cx="1454015" cy="2880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ПРИМЕЊЕНЕ НАУКЕ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0358" y="1371600"/>
        <a:ext cx="1454015" cy="2880360"/>
      </dsp:txXfrm>
    </dsp:sp>
    <dsp:sp modelId="{E54989AF-BF0F-40B2-BC22-01581E422121}">
      <dsp:nvSpPr>
        <dsp:cNvPr id="0" name=""/>
        <dsp:cNvSpPr/>
      </dsp:nvSpPr>
      <dsp:spPr>
        <a:xfrm>
          <a:off x="6934373" y="1371600"/>
          <a:ext cx="1336080" cy="2880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УМЕТНОСТ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ДИЗАЈН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4373" y="1371600"/>
        <a:ext cx="1336080" cy="2880360"/>
      </dsp:txXfrm>
    </dsp:sp>
    <dsp:sp modelId="{32C7C13F-4AE1-4240-9003-8B4363CAA248}">
      <dsp:nvSpPr>
        <dsp:cNvPr id="0" name=""/>
        <dsp:cNvSpPr/>
      </dsp:nvSpPr>
      <dsp:spPr>
        <a:xfrm>
          <a:off x="0" y="4251960"/>
          <a:ext cx="8271733" cy="32004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0DEE7-EECF-4C39-99BF-AB20E82BBB8A}">
      <dsp:nvSpPr>
        <dsp:cNvPr id="0" name=""/>
        <dsp:cNvSpPr/>
      </dsp:nvSpPr>
      <dsp:spPr>
        <a:xfrm>
          <a:off x="1951403" y="426613"/>
          <a:ext cx="5667303" cy="566730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ЈЕЗИК, МЕДИЈИ И КУЛТУРА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9797" y="1601229"/>
        <a:ext cx="2091504" cy="1551761"/>
      </dsp:txXfrm>
    </dsp:sp>
    <dsp:sp modelId="{53B77A28-B1A2-48C9-8B7B-EAE28EC9D94F}">
      <dsp:nvSpPr>
        <dsp:cNvPr id="0" name=""/>
        <dsp:cNvSpPr/>
      </dsp:nvSpPr>
      <dsp:spPr>
        <a:xfrm>
          <a:off x="1951403" y="616872"/>
          <a:ext cx="5667303" cy="566730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80000"/>
            <a:hueOff val="63353"/>
            <a:satOff val="-6536"/>
            <a:lumOff val="109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ЗДРАВЉЕ И СПОРТ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9797" y="3557798"/>
        <a:ext cx="2091504" cy="1551761"/>
      </dsp:txXfrm>
    </dsp:sp>
    <dsp:sp modelId="{DE4CC174-3B0E-436F-B4D4-B948EB47162E}">
      <dsp:nvSpPr>
        <dsp:cNvPr id="0" name=""/>
        <dsp:cNvSpPr/>
      </dsp:nvSpPr>
      <dsp:spPr>
        <a:xfrm>
          <a:off x="1761143" y="616872"/>
          <a:ext cx="5667303" cy="5667303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80000"/>
            <a:hueOff val="126707"/>
            <a:satOff val="-13073"/>
            <a:lumOff val="2181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ПРИМЕЊЕНЕ НАУКЕ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8549" y="3557798"/>
        <a:ext cx="2091504" cy="1551761"/>
      </dsp:txXfrm>
    </dsp:sp>
    <dsp:sp modelId="{C2115F78-A4F3-4E27-88C2-726E7F29B46D}">
      <dsp:nvSpPr>
        <dsp:cNvPr id="0" name=""/>
        <dsp:cNvSpPr/>
      </dsp:nvSpPr>
      <dsp:spPr>
        <a:xfrm>
          <a:off x="1761143" y="426613"/>
          <a:ext cx="5667303" cy="566730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80000"/>
            <a:hueOff val="190060"/>
            <a:satOff val="-19609"/>
            <a:lumOff val="327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ОБРАЗОВАЊЕ ЗА ОДРЖИВИ РАЗВОЈ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8549" y="1601229"/>
        <a:ext cx="2091504" cy="1551761"/>
      </dsp:txXfrm>
    </dsp:sp>
    <dsp:sp modelId="{3B95CCEF-E327-4A5B-BED5-01B5E03ADF1E}">
      <dsp:nvSpPr>
        <dsp:cNvPr id="0" name=""/>
        <dsp:cNvSpPr/>
      </dsp:nvSpPr>
      <dsp:spPr>
        <a:xfrm>
          <a:off x="1600570" y="75780"/>
          <a:ext cx="6368969" cy="636896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26303-E43C-4155-92B3-7576D57DBE4F}">
      <dsp:nvSpPr>
        <dsp:cNvPr id="0" name=""/>
        <dsp:cNvSpPr/>
      </dsp:nvSpPr>
      <dsp:spPr>
        <a:xfrm>
          <a:off x="1600570" y="266039"/>
          <a:ext cx="6368969" cy="636896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63455"/>
            <a:satOff val="-6457"/>
            <a:lumOff val="10272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243CD-4C98-4CDE-9E8C-76C34F5E3D6A}">
      <dsp:nvSpPr>
        <dsp:cNvPr id="0" name=""/>
        <dsp:cNvSpPr/>
      </dsp:nvSpPr>
      <dsp:spPr>
        <a:xfrm>
          <a:off x="1410310" y="266039"/>
          <a:ext cx="6368969" cy="636896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126910"/>
            <a:satOff val="-12914"/>
            <a:lumOff val="20543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F7C59-771F-4702-86F5-A9253C37ED84}">
      <dsp:nvSpPr>
        <dsp:cNvPr id="0" name=""/>
        <dsp:cNvSpPr/>
      </dsp:nvSpPr>
      <dsp:spPr>
        <a:xfrm>
          <a:off x="1410310" y="75780"/>
          <a:ext cx="6368969" cy="636896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190365"/>
            <a:satOff val="-19371"/>
            <a:lumOff val="30815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49657-3C4C-4C7C-B224-FE8DD8A24F40}">
      <dsp:nvSpPr>
        <dsp:cNvPr id="0" name=""/>
        <dsp:cNvSpPr/>
      </dsp:nvSpPr>
      <dsp:spPr>
        <a:xfrm>
          <a:off x="0" y="0"/>
          <a:ext cx="998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922A7-88B9-4057-9E3F-5106812FC8B1}">
      <dsp:nvSpPr>
        <dsp:cNvPr id="0" name=""/>
        <dsp:cNvSpPr/>
      </dsp:nvSpPr>
      <dsp:spPr>
        <a:xfrm>
          <a:off x="0" y="0"/>
          <a:ext cx="1996440" cy="45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5500" kern="1200" dirty="0" smtClean="0">
              <a:solidFill>
                <a:srgbClr val="C00000"/>
              </a:solidFill>
            </a:rPr>
            <a:t>ПРОЈЕКТНЕ ТЕМЕ</a:t>
          </a:r>
          <a:endParaRPr lang="en-US" sz="5500" kern="1200" dirty="0">
            <a:solidFill>
              <a:srgbClr val="C00000"/>
            </a:solidFill>
          </a:endParaRPr>
        </a:p>
      </dsp:txBody>
      <dsp:txXfrm>
        <a:off x="0" y="0"/>
        <a:ext cx="1996440" cy="4572000"/>
      </dsp:txXfrm>
    </dsp:sp>
    <dsp:sp modelId="{679872F2-3DD7-4A8C-B829-7319506770A6}">
      <dsp:nvSpPr>
        <dsp:cNvPr id="0" name=""/>
        <dsp:cNvSpPr/>
      </dsp:nvSpPr>
      <dsp:spPr>
        <a:xfrm>
          <a:off x="2146173" y="18054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Стереотипи и дискриминација</a:t>
          </a:r>
          <a:endParaRPr lang="en-US" sz="1700" kern="1200" dirty="0"/>
        </a:p>
      </dsp:txBody>
      <dsp:txXfrm>
        <a:off x="2146173" y="18054"/>
        <a:ext cx="7836027" cy="361094"/>
      </dsp:txXfrm>
    </dsp:sp>
    <dsp:sp modelId="{7442600B-A819-4163-8EED-F9D036B287C9}">
      <dsp:nvSpPr>
        <dsp:cNvPr id="0" name=""/>
        <dsp:cNvSpPr/>
      </dsp:nvSpPr>
      <dsp:spPr>
        <a:xfrm>
          <a:off x="1996440" y="379148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BAFCF-82E7-4DD6-B227-4FC7F3E187FC}">
      <dsp:nvSpPr>
        <dsp:cNvPr id="0" name=""/>
        <dsp:cNvSpPr/>
      </dsp:nvSpPr>
      <dsp:spPr>
        <a:xfrm>
          <a:off x="2146173" y="397203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Очекивања корисника бициклистичке стазе</a:t>
          </a:r>
          <a:endParaRPr lang="en-US" sz="1700" kern="1200" dirty="0"/>
        </a:p>
      </dsp:txBody>
      <dsp:txXfrm>
        <a:off x="2146173" y="397203"/>
        <a:ext cx="7836027" cy="361094"/>
      </dsp:txXfrm>
    </dsp:sp>
    <dsp:sp modelId="{297B4337-76DB-43A8-80C7-250BD9FD6AAF}">
      <dsp:nvSpPr>
        <dsp:cNvPr id="0" name=""/>
        <dsp:cNvSpPr/>
      </dsp:nvSpPr>
      <dsp:spPr>
        <a:xfrm>
          <a:off x="1996440" y="758297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2963E-36FD-487E-ADD4-CEB7EF65B4BB}">
      <dsp:nvSpPr>
        <dsp:cNvPr id="0" name=""/>
        <dsp:cNvSpPr/>
      </dsp:nvSpPr>
      <dsp:spPr>
        <a:xfrm>
          <a:off x="2146173" y="776352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Утицај грејања и постројења на квалитет ваздуха</a:t>
          </a:r>
          <a:endParaRPr lang="en-US" sz="1700" kern="1200" dirty="0"/>
        </a:p>
      </dsp:txBody>
      <dsp:txXfrm>
        <a:off x="2146173" y="776352"/>
        <a:ext cx="7836027" cy="361094"/>
      </dsp:txXfrm>
    </dsp:sp>
    <dsp:sp modelId="{6BFAB208-6AEA-470A-BF36-E8AD72DC4CAD}">
      <dsp:nvSpPr>
        <dsp:cNvPr id="0" name=""/>
        <dsp:cNvSpPr/>
      </dsp:nvSpPr>
      <dsp:spPr>
        <a:xfrm>
          <a:off x="1996440" y="1137446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6C259-D9B8-4E5C-9EFB-555B8F52A01E}">
      <dsp:nvSpPr>
        <dsp:cNvPr id="0" name=""/>
        <dsp:cNvSpPr/>
      </dsp:nvSpPr>
      <dsp:spPr>
        <a:xfrm>
          <a:off x="2146173" y="1155501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Политички коректан говор у локалним новинама</a:t>
          </a:r>
          <a:endParaRPr lang="en-US" sz="1700" kern="1200" dirty="0"/>
        </a:p>
      </dsp:txBody>
      <dsp:txXfrm>
        <a:off x="2146173" y="1155501"/>
        <a:ext cx="7836027" cy="361094"/>
      </dsp:txXfrm>
    </dsp:sp>
    <dsp:sp modelId="{54E29BA0-FA9D-4925-A394-4C612792C8F9}">
      <dsp:nvSpPr>
        <dsp:cNvPr id="0" name=""/>
        <dsp:cNvSpPr/>
      </dsp:nvSpPr>
      <dsp:spPr>
        <a:xfrm>
          <a:off x="1996440" y="1516595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CE50F-2BC0-4D97-AA45-DB6FDE7181AF}">
      <dsp:nvSpPr>
        <dsp:cNvPr id="0" name=""/>
        <dsp:cNvSpPr/>
      </dsp:nvSpPr>
      <dsp:spPr>
        <a:xfrm>
          <a:off x="2146173" y="1534650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Туристичка понуда града Сомбора</a:t>
          </a:r>
          <a:endParaRPr lang="en-US" sz="1700" kern="1200" dirty="0"/>
        </a:p>
      </dsp:txBody>
      <dsp:txXfrm>
        <a:off x="2146173" y="1534650"/>
        <a:ext cx="7836027" cy="361094"/>
      </dsp:txXfrm>
    </dsp:sp>
    <dsp:sp modelId="{5E72CA49-5FF9-407B-AE8A-BAC6B00A2D41}">
      <dsp:nvSpPr>
        <dsp:cNvPr id="0" name=""/>
        <dsp:cNvSpPr/>
      </dsp:nvSpPr>
      <dsp:spPr>
        <a:xfrm>
          <a:off x="1996440" y="1895744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3D701-D823-4497-82C9-B7A98DE5DC6E}">
      <dsp:nvSpPr>
        <dsp:cNvPr id="0" name=""/>
        <dsp:cNvSpPr/>
      </dsp:nvSpPr>
      <dsp:spPr>
        <a:xfrm>
          <a:off x="2146173" y="1913799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Саобраћај као фактор загађења ваздуха</a:t>
          </a:r>
          <a:endParaRPr lang="en-US" sz="1700" kern="1200" dirty="0"/>
        </a:p>
      </dsp:txBody>
      <dsp:txXfrm>
        <a:off x="2146173" y="1913799"/>
        <a:ext cx="7836027" cy="361094"/>
      </dsp:txXfrm>
    </dsp:sp>
    <dsp:sp modelId="{81BA15A5-0274-4656-8D8D-4652E98C5672}">
      <dsp:nvSpPr>
        <dsp:cNvPr id="0" name=""/>
        <dsp:cNvSpPr/>
      </dsp:nvSpPr>
      <dsp:spPr>
        <a:xfrm>
          <a:off x="1996440" y="2274893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D633-8915-4680-B244-999D9DB36115}">
      <dsp:nvSpPr>
        <dsp:cNvPr id="0" name=""/>
        <dsp:cNvSpPr/>
      </dsp:nvSpPr>
      <dsp:spPr>
        <a:xfrm>
          <a:off x="2146173" y="2292948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Утицај ТВ програма на ставове младих</a:t>
          </a:r>
          <a:endParaRPr lang="en-US" sz="1700" kern="1200" dirty="0"/>
        </a:p>
      </dsp:txBody>
      <dsp:txXfrm>
        <a:off x="2146173" y="2292948"/>
        <a:ext cx="7836027" cy="361094"/>
      </dsp:txXfrm>
    </dsp:sp>
    <dsp:sp modelId="{A4135A41-ADD1-4D77-A481-A1EC559E1FF0}">
      <dsp:nvSpPr>
        <dsp:cNvPr id="0" name=""/>
        <dsp:cNvSpPr/>
      </dsp:nvSpPr>
      <dsp:spPr>
        <a:xfrm>
          <a:off x="1996440" y="2654042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EBA76-5054-4C87-BF40-92AEE9E9A9B2}">
      <dsp:nvSpPr>
        <dsp:cNvPr id="0" name=""/>
        <dsp:cNvSpPr/>
      </dsp:nvSpPr>
      <dsp:spPr>
        <a:xfrm>
          <a:off x="2146173" y="2672097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Принципи здраве исхране</a:t>
          </a:r>
          <a:endParaRPr lang="en-US" sz="1700" kern="1200" dirty="0"/>
        </a:p>
      </dsp:txBody>
      <dsp:txXfrm>
        <a:off x="2146173" y="2672097"/>
        <a:ext cx="7836027" cy="361094"/>
      </dsp:txXfrm>
    </dsp:sp>
    <dsp:sp modelId="{C918772A-03C6-4275-8594-EA3851CC1DCB}">
      <dsp:nvSpPr>
        <dsp:cNvPr id="0" name=""/>
        <dsp:cNvSpPr/>
      </dsp:nvSpPr>
      <dsp:spPr>
        <a:xfrm>
          <a:off x="1996440" y="3033191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2E53-48F1-43BC-8DAF-E5E5BA0DBEB7}">
      <dsp:nvSpPr>
        <dsp:cNvPr id="0" name=""/>
        <dsp:cNvSpPr/>
      </dsp:nvSpPr>
      <dsp:spPr>
        <a:xfrm>
          <a:off x="2146173" y="3051246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Скривене поруке у цртаним филмовима</a:t>
          </a:r>
          <a:endParaRPr lang="en-US" sz="1700" kern="1200" dirty="0"/>
        </a:p>
      </dsp:txBody>
      <dsp:txXfrm>
        <a:off x="2146173" y="3051246"/>
        <a:ext cx="7836027" cy="361094"/>
      </dsp:txXfrm>
    </dsp:sp>
    <dsp:sp modelId="{1B624DF7-4920-44FA-8A4B-5D742DF388C6}">
      <dsp:nvSpPr>
        <dsp:cNvPr id="0" name=""/>
        <dsp:cNvSpPr/>
      </dsp:nvSpPr>
      <dsp:spPr>
        <a:xfrm>
          <a:off x="1996440" y="3412340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5C31D-3EF3-4419-9853-D2220E70E65B}">
      <dsp:nvSpPr>
        <dsp:cNvPr id="0" name=""/>
        <dsp:cNvSpPr/>
      </dsp:nvSpPr>
      <dsp:spPr>
        <a:xfrm>
          <a:off x="2146173" y="3430395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Парк будућности у нашем граду</a:t>
          </a:r>
          <a:endParaRPr lang="en-US" sz="1700" kern="1200" dirty="0"/>
        </a:p>
      </dsp:txBody>
      <dsp:txXfrm>
        <a:off x="2146173" y="3430395"/>
        <a:ext cx="7836027" cy="361094"/>
      </dsp:txXfrm>
    </dsp:sp>
    <dsp:sp modelId="{32B16187-2FAA-44DD-A0D5-D6FC4F6703BD}">
      <dsp:nvSpPr>
        <dsp:cNvPr id="0" name=""/>
        <dsp:cNvSpPr/>
      </dsp:nvSpPr>
      <dsp:spPr>
        <a:xfrm>
          <a:off x="1996440" y="3791489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D8553-0B76-4C4B-AAD7-C331ED02E68B}">
      <dsp:nvSpPr>
        <dsp:cNvPr id="0" name=""/>
        <dsp:cNvSpPr/>
      </dsp:nvSpPr>
      <dsp:spPr>
        <a:xfrm>
          <a:off x="2146173" y="3809544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Како спортско рекреативне активности делују на наше хормоне</a:t>
          </a:r>
          <a:endParaRPr lang="en-US" sz="1700" kern="1200" dirty="0"/>
        </a:p>
      </dsp:txBody>
      <dsp:txXfrm>
        <a:off x="2146173" y="3809544"/>
        <a:ext cx="7836027" cy="361094"/>
      </dsp:txXfrm>
    </dsp:sp>
    <dsp:sp modelId="{F7E97E85-9DF3-4F0A-9E78-7CE11C2C7356}">
      <dsp:nvSpPr>
        <dsp:cNvPr id="0" name=""/>
        <dsp:cNvSpPr/>
      </dsp:nvSpPr>
      <dsp:spPr>
        <a:xfrm>
          <a:off x="1996440" y="4170638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48861-6E60-42C6-B2BA-44FB032FCE34}">
      <dsp:nvSpPr>
        <dsp:cNvPr id="0" name=""/>
        <dsp:cNvSpPr/>
      </dsp:nvSpPr>
      <dsp:spPr>
        <a:xfrm>
          <a:off x="2146173" y="4188693"/>
          <a:ext cx="7836027" cy="3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Образовни систем у Јапану</a:t>
          </a:r>
          <a:endParaRPr lang="en-US" sz="1700" kern="1200" dirty="0"/>
        </a:p>
      </dsp:txBody>
      <dsp:txXfrm>
        <a:off x="2146173" y="4188693"/>
        <a:ext cx="7836027" cy="361094"/>
      </dsp:txXfrm>
    </dsp:sp>
    <dsp:sp modelId="{CCA39149-453A-41DF-855B-1435E4F2B42E}">
      <dsp:nvSpPr>
        <dsp:cNvPr id="0" name=""/>
        <dsp:cNvSpPr/>
      </dsp:nvSpPr>
      <dsp:spPr>
        <a:xfrm>
          <a:off x="1996440" y="4549787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8919-3E2A-4B62-9922-9DCB8120E619}">
      <dsp:nvSpPr>
        <dsp:cNvPr id="0" name=""/>
        <dsp:cNvSpPr/>
      </dsp:nvSpPr>
      <dsp:spPr>
        <a:xfrm>
          <a:off x="3877" y="556"/>
          <a:ext cx="10829121" cy="1440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ОЦЕЊИВАЊЕ ПО АКТИВНОСТИМА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8" y="42747"/>
        <a:ext cx="10744739" cy="1356119"/>
      </dsp:txXfrm>
    </dsp:sp>
    <dsp:sp modelId="{8688BC78-344D-4C92-81E4-32D52601B858}">
      <dsp:nvSpPr>
        <dsp:cNvPr id="0" name=""/>
        <dsp:cNvSpPr/>
      </dsp:nvSpPr>
      <dsp:spPr>
        <a:xfrm>
          <a:off x="3877" y="1826867"/>
          <a:ext cx="1140306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КВАЛИТЕТ ПИТАЊА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75" y="1860265"/>
        <a:ext cx="1073510" cy="3122623"/>
      </dsp:txXfrm>
    </dsp:sp>
    <dsp:sp modelId="{A4F81954-19BF-4C83-88B4-048A536C668D}">
      <dsp:nvSpPr>
        <dsp:cNvPr id="0" name=""/>
        <dsp:cNvSpPr/>
      </dsp:nvSpPr>
      <dsp:spPr>
        <a:xfrm>
          <a:off x="1239968" y="1826867"/>
          <a:ext cx="1140306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ВЕЗА МЕЂУ ПОЈАВАМА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3366" y="1860265"/>
        <a:ext cx="1073510" cy="3122623"/>
      </dsp:txXfrm>
    </dsp:sp>
    <dsp:sp modelId="{28A4AA2F-EBCA-4333-8425-C6F66439692F}">
      <dsp:nvSpPr>
        <dsp:cNvPr id="0" name=""/>
        <dsp:cNvSpPr/>
      </dsp:nvSpPr>
      <dsp:spPr>
        <a:xfrm>
          <a:off x="2476060" y="1826867"/>
          <a:ext cx="1198051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АРГУМЕНТИ И 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ПРИХВАТ МИШЉЕЊА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1150" y="1861957"/>
        <a:ext cx="1127871" cy="3119239"/>
      </dsp:txXfrm>
    </dsp:sp>
    <dsp:sp modelId="{3FCDBD97-61BB-4B02-8520-02F13E4A09C9}">
      <dsp:nvSpPr>
        <dsp:cNvPr id="0" name=""/>
        <dsp:cNvSpPr/>
      </dsp:nvSpPr>
      <dsp:spPr>
        <a:xfrm>
          <a:off x="3769897" y="1826867"/>
          <a:ext cx="1145061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КРЕАТИВНА РЕШЕЊА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ИЗВЕДЕН ЗАКЉУЧАК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435" y="1860405"/>
        <a:ext cx="1077985" cy="3122343"/>
      </dsp:txXfrm>
    </dsp:sp>
    <dsp:sp modelId="{E0B2C867-84CF-4A68-B59F-58FE240BAC53}">
      <dsp:nvSpPr>
        <dsp:cNvPr id="0" name=""/>
        <dsp:cNvSpPr/>
      </dsp:nvSpPr>
      <dsp:spPr>
        <a:xfrm>
          <a:off x="5010744" y="1826867"/>
          <a:ext cx="1726514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РАЗЛИКЕ ИЗМЕЂУ ЧИЊЕНИЦА И ИНТЕРПРЕТАЦИЈА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1312" y="1877435"/>
        <a:ext cx="1625378" cy="3088283"/>
      </dsp:txXfrm>
    </dsp:sp>
    <dsp:sp modelId="{2DA9C25D-4705-4B3D-9165-EDBE779B4398}">
      <dsp:nvSpPr>
        <dsp:cNvPr id="0" name=""/>
        <dsp:cNvSpPr/>
      </dsp:nvSpPr>
      <dsp:spPr>
        <a:xfrm>
          <a:off x="6833044" y="1826867"/>
          <a:ext cx="1371491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ПРЕДВИЂАЊЕ ПОСЛЕДИЦА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3214" y="1867037"/>
        <a:ext cx="1291151" cy="3109079"/>
      </dsp:txXfrm>
    </dsp:sp>
    <dsp:sp modelId="{AED18A42-C07C-42EA-8E52-610B5619320C}">
      <dsp:nvSpPr>
        <dsp:cNvPr id="0" name=""/>
        <dsp:cNvSpPr/>
      </dsp:nvSpPr>
      <dsp:spPr>
        <a:xfrm>
          <a:off x="8300322" y="1826867"/>
          <a:ext cx="945849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ТАЈМИНГ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8025" y="1854570"/>
        <a:ext cx="890443" cy="3134013"/>
      </dsp:txXfrm>
    </dsp:sp>
    <dsp:sp modelId="{7FB5C811-BB2D-415F-920F-979715B8172F}">
      <dsp:nvSpPr>
        <dsp:cNvPr id="0" name=""/>
        <dsp:cNvSpPr/>
      </dsp:nvSpPr>
      <dsp:spPr>
        <a:xfrm>
          <a:off x="9341957" y="1826867"/>
          <a:ext cx="1491041" cy="3189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ПРОЈЕКТ 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ИНФОРМАЦИЈЕ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5628" y="1870538"/>
        <a:ext cx="1403699" cy="3102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5EAFF-40CC-44B3-9451-6A440F04496A}" type="datetime1">
              <a:rPr lang="sr-Latn-CS" smtClean="0"/>
              <a:t>15.6.2019.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75B156-75EF-44AC-8F45-CD9B8C087260}" type="datetime1">
              <a:rPr lang="sr-Latn-CS" noProof="0" smtClean="0"/>
              <a:t>15.6.2019.</a:t>
            </a:fld>
            <a:endParaRPr lang="sr-Latn-CS" noProof="0" dirty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r-Latn-CS" noProof="0" dirty="0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CS" noProof="0" dirty="0" smtClean="0"/>
              <a:t>Kliknite da biste uredili stilove za tekst mastera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r-Latn-CS" sz="1200" b="1" dirty="0" smtClean="0">
                <a:cs typeface="Arial" pitchFamily="34" charset="0"/>
              </a:rPr>
              <a:t>BELEŠKA: </a:t>
            </a:r>
            <a:r>
              <a:rPr lang="sr-Latn-CS" sz="1200" dirty="0" smtClean="0">
                <a:cs typeface="Arial" pitchFamily="34" charset="0"/>
              </a:rPr>
              <a:t>Želite da stavite drugu sliku na ovaj slajd? Izaberite sliku i izbrišite je. Sada kliknite na ikonu „Slike“ u čuvaru mesta da biste umetnuli svoju sliku.</a:t>
            </a:r>
            <a:endParaRPr lang="sr-Latn-CS" sz="1200" dirty="0">
              <a:cs typeface="Arial" pitchFamily="34" charset="0"/>
            </a:endParaRPr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r-Latn-CS" smtClean="0"/>
              <a:t>1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r-Latn-CS" smtClean="0"/>
              <a:pPr rtl="0"/>
              <a:t>2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04756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r-Latn-C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7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r-Latn-CS" smtClean="0"/>
              <a:t>6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r-Latn-CS" smtClean="0"/>
              <a:t>8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r-Latn-CS" smtClean="0"/>
              <a:t>9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r-Latn-CS" smtClean="0"/>
              <a:t>10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dirty="0"/>
          </a:p>
        </p:txBody>
      </p:sp>
      <p:sp>
        <p:nvSpPr>
          <p:cNvPr id="8" name="Pravougao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r-Latn-CS" dirty="0" smtClean="0"/>
              <a:t>Kliknite da biste uredili stil za podnaslov mastera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DA0B3D-C279-4E1B-AF1F-ED55F925D5CC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  <p:pic>
        <p:nvPicPr>
          <p:cNvPr id="11" name="Slika 10" title="Kartica na traci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sliku 2" title="Prazan čuvar mesta za dodavanje slike. Kliknite na čuvar mesta i izaberite sliku koju želite da dodate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23941-9616-4EDC-A22C-46D01CF98B5F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93D13-B00F-4F43-BDD0-A973ABD4CC57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D9239-A23C-4F89-BFB8-F6F7483A8538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rava linija spajanj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rava linija spajanj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70358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2DD912B5-21CA-4EA9-86DF-3BD218EDEDFF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8987"/>
            <a:fld id="{DA60BA0E-20D0-4E7C-B286-26C960A6788F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812800" y="3124201"/>
            <a:ext cx="70104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CS" dirty="0" smtClean="0"/>
              <a:t>Kliknite i uredite tekst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88303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 hasCustomPrompt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 hasCustomPrompt="1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CD0F25F0-1114-4A9F-AB50-7F40AF473800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defTabSz="1218987"/>
            <a:fld id="{EB37DED6-D4C7-42EE-AB49-D2E39E64FDE4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r-Latn-CS" dirty="0" smtClean="0"/>
              <a:t>Kliknite i uredite tekst</a:t>
            </a:r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 hasCustomPrompt="1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r-Latn-CS" dirty="0" smtClean="0"/>
              <a:t>Kliknite i uredite tekst</a:t>
            </a:r>
            <a:endParaRPr lang="sr-Latn-CS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 hasCustomPrompt="1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B513D4C0-281C-4480-8CDD-71D40744C755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defTabSz="1218987"/>
            <a:fld id="{EB37DED6-D4C7-42EE-AB49-D2E39E64FDE4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8770024D-B337-489D-A568-A47CA3178F8F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defTabSz="1218987"/>
            <a:fld id="{EB37DED6-D4C7-42EE-AB49-D2E39E64FDE4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5D63C571-BDDE-4AB9-9A8A-323902148C2F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defTabSz="1218987"/>
            <a:fld id="{EB37DED6-D4C7-42EE-AB49-D2E39E64FDE4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2474C-198B-4A1D-A984-CF4E70327AA9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 hasCustomPrompt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04801" y="4648200"/>
            <a:ext cx="33528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r-Latn-CS" dirty="0" smtClean="0"/>
              <a:t>Kliknite i uredite tekst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008FC98A-478D-481F-AB1F-DC8B98B29B2F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8987"/>
            <a:fld id="{2DFBB78A-01B4-41F2-96B0-677A4A282832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n-US" smtClean="0"/>
              <a:t>Click icon to add picture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r-Latn-CS" dirty="0" smtClean="0"/>
              <a:t>Kliknite i uredite tekst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BB7F3EA7-EA9E-4608-BC6C-3CA7AB95293C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8987"/>
            <a:fld id="{2DFBB78A-01B4-41F2-96B0-677A4A282832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61423058-CD0F-4C9D-B74D-4EC750C9A2D7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defTabSz="1218987"/>
            <a:fld id="{591C5AD9-787D-40FA-8A4D-16A055B9AF81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CS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1218987"/>
            <a:fld id="{4AED9CC7-BA0E-414E-8CB5-CBF18325ACC3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8987"/>
            <a:fld id="{591C5AD9-787D-40FA-8A4D-16A055B9AF81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rava linija spajanj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a linija spajanj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rava linija spajanj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rava linija spajanj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ugao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dirty="0"/>
          </a:p>
        </p:txBody>
      </p:sp>
      <p:sp>
        <p:nvSpPr>
          <p:cNvPr id="8" name="Pravougao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11" name="Čuvar mesta za sliku 10" title="Prazan čuvar mesta za dodavanje slike. Kliknite na čuvar mesta i izaberite sliku koju želite da dodate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r-Latn-CS" dirty="0" smtClean="0"/>
              <a:t>Kliknite da biste uredili stil za podnaslov mastera</a:t>
            </a:r>
            <a:endParaRPr lang="sr-Latn-CS" dirty="0"/>
          </a:p>
        </p:txBody>
      </p:sp>
      <p:pic>
        <p:nvPicPr>
          <p:cNvPr id="10" name="Slika 9" title="Kartica na traci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rava linija spajanj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rava linija spajanj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ugao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r-Latn-CS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rava linija spajanj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rava linija spajanj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0DC0A-CFB8-4686-AF14-91CEA356DE5F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  <p:pic>
        <p:nvPicPr>
          <p:cNvPr id="7" name="Slika 6" title="Kartica na traci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A261FE-76C9-4F3D-B609-695AEB8FAEE8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  <a:endParaRPr lang="sr-Latn-CS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F4BB00-17D5-4A33-AFCC-BA79F7987F1B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7C706-C7F6-4460-93F5-EF05F620392E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874BA4-7165-4544-81EC-1501519F57FD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FA0955-125D-4ABF-9C08-93BB6C9A41EC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</a:p>
          <a:p>
            <a:pPr lvl="5" rtl="0"/>
            <a:r>
              <a:rPr lang="sr-Latn-CS" dirty="0" smtClean="0"/>
              <a:t>Šesti nivo</a:t>
            </a:r>
          </a:p>
          <a:p>
            <a:pPr lvl="6" rtl="0"/>
            <a:r>
              <a:rPr lang="sr-Latn-CS" dirty="0" smtClean="0"/>
              <a:t>Sedmi nivo</a:t>
            </a:r>
          </a:p>
          <a:p>
            <a:pPr lvl="7" rtl="0"/>
            <a:r>
              <a:rPr lang="sr-Latn-CS" dirty="0" smtClean="0"/>
              <a:t>Osmi nivo</a:t>
            </a:r>
          </a:p>
          <a:p>
            <a:pPr lvl="8" rtl="0"/>
            <a:r>
              <a:rPr lang="sr-Latn-CS" dirty="0" smtClean="0"/>
              <a:t>Deveti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B84FD806-F8C4-4724-88AD-17555081BED2}" type="datetime1">
              <a:rPr lang="sr-Latn-RS" smtClean="0"/>
              <a:t>15.6.2019.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sr-Latn-CS" smtClean="0"/>
              <a:pPr/>
              <a:t>‹#›</a:t>
            </a:fld>
            <a:endParaRPr lang="sr-Latn-CS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rava linija spajanj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rava linija spajanj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r-Latn-CS" dirty="0" smtClean="0"/>
              <a:t>Kliknite i uredite naslov mastera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r-Latn-CS" dirty="0" smtClean="0"/>
              <a:t>Kliknite i uredite tekst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3932E87-FFF2-4A0D-8ABD-BF3CAD1B6448}" type="datetime1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15.6.2019.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sr-Latn-C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sr-Latn-C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697127" y="2292093"/>
            <a:ext cx="5734050" cy="2219691"/>
          </a:xfrm>
        </p:spPr>
        <p:txBody>
          <a:bodyPr rtlCol="0" anchor="ctr"/>
          <a:lstStyle/>
          <a:p>
            <a:pPr algn="ctr" rtl="0"/>
            <a:r>
              <a:rPr lang="sr-Cyrl-RS" dirty="0" smtClean="0"/>
              <a:t>ИЗБОРНИ ПРОГРАМ У ПРВОМ РАЗРЕДУ ГИМНАЗИЈЕ</a:t>
            </a:r>
            <a:endParaRPr lang="sr-Latn-CS" dirty="0"/>
          </a:p>
        </p:txBody>
      </p:sp>
      <p:pic>
        <p:nvPicPr>
          <p:cNvPr id="4" name="Čuvar mesta za sliku 3" title="Otvorena knjiga na stolu, zamagljene knjige u pozadini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972070" y="4511784"/>
            <a:ext cx="5734050" cy="955565"/>
          </a:xfrm>
        </p:spPr>
        <p:txBody>
          <a:bodyPr rtlCol="0"/>
          <a:lstStyle/>
          <a:p>
            <a:pPr rtl="0"/>
            <a:r>
              <a:rPr lang="sr-Cyrl-RS" dirty="0" smtClean="0">
                <a:solidFill>
                  <a:srgbClr val="C00000"/>
                </a:solidFill>
              </a:rPr>
              <a:t>др Душан Лукић</a:t>
            </a:r>
            <a:endParaRPr lang="sr-Latn-C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422768" y="2038865"/>
            <a:ext cx="4834237" cy="3484604"/>
          </a:xfrm>
          <a:prstGeom prst="rect">
            <a:avLst/>
          </a:prstGeom>
        </p:spPr>
        <p:txBody>
          <a:bodyPr spcFirstLastPara="1" vert="horz" lIns="0" tIns="45720" rIns="0" bIns="45720" numCol="1" rtlCol="0" anchor="ctr">
            <a:prstTxWarp prst="textButt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i="1" dirty="0" smtClean="0">
                <a:solidFill>
                  <a:srgbClr val="C00000"/>
                </a:solidFill>
              </a:rPr>
              <a:t>Х В А Л А</a:t>
            </a:r>
            <a:br>
              <a:rPr lang="sr-Cyrl-RS" b="1" i="1" dirty="0" smtClean="0">
                <a:solidFill>
                  <a:srgbClr val="C00000"/>
                </a:solidFill>
              </a:rPr>
            </a:br>
            <a:r>
              <a:rPr lang="sr-Cyrl-RS" b="1" i="1" dirty="0" smtClean="0">
                <a:solidFill>
                  <a:srgbClr val="C00000"/>
                </a:solidFill>
              </a:rPr>
              <a:t>Н А </a:t>
            </a:r>
            <a:br>
              <a:rPr lang="sr-Cyrl-RS" b="1" i="1" dirty="0" smtClean="0">
                <a:solidFill>
                  <a:srgbClr val="C00000"/>
                </a:solidFill>
              </a:rPr>
            </a:br>
            <a:r>
              <a:rPr lang="sr-Cyrl-RS" b="1" i="1" dirty="0" smtClean="0">
                <a:solidFill>
                  <a:srgbClr val="C00000"/>
                </a:solidFill>
              </a:rPr>
              <a:t>П А Ж Њ И</a:t>
            </a:r>
            <a:endParaRPr lang="sr-Latn-CS" b="1" i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14" y="2409567"/>
            <a:ext cx="4533324" cy="3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933020"/>
          </a:xfrm>
        </p:spPr>
        <p:txBody>
          <a:bodyPr rtlCol="0"/>
          <a:lstStyle/>
          <a:p>
            <a:pPr rtl="0"/>
            <a:r>
              <a:rPr lang="sr-Cyrl-RS" dirty="0" smtClean="0">
                <a:solidFill>
                  <a:srgbClr val="C00000"/>
                </a:solidFill>
              </a:rPr>
              <a:t>ОТВОРЕНА ВРАТА </a:t>
            </a:r>
            <a:endParaRPr lang="sr-Latn-CS" dirty="0">
              <a:solidFill>
                <a:srgbClr val="C00000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552832" y="3429000"/>
            <a:ext cx="9200636" cy="2038349"/>
          </a:xfrm>
        </p:spPr>
        <p:txBody>
          <a:bodyPr rtlCol="0" anchor="ctr">
            <a:normAutofit/>
          </a:bodyPr>
          <a:lstStyle/>
          <a:p>
            <a:pPr marL="577850" indent="-342900" rtl="0">
              <a:lnSpc>
                <a:spcPct val="150000"/>
              </a:lnSpc>
              <a:buFont typeface="+mj-lt"/>
              <a:buAutoNum type="arabicPeriod"/>
            </a:pPr>
            <a:r>
              <a:rPr lang="sr-Cyrl-RS" sz="2800" dirty="0" smtClean="0"/>
              <a:t>Настава и учење изборних програма</a:t>
            </a:r>
          </a:p>
          <a:p>
            <a:pPr marL="577850" indent="-342900" rtl="0">
              <a:lnSpc>
                <a:spcPct val="150000"/>
              </a:lnSpc>
              <a:buFont typeface="+mj-lt"/>
              <a:buAutoNum type="arabicPeriod"/>
            </a:pPr>
            <a:r>
              <a:rPr lang="sr-Cyrl-RS" sz="2800" dirty="0" smtClean="0"/>
              <a:t>Јавни час ученика по пројектима</a:t>
            </a:r>
          </a:p>
          <a:p>
            <a:pPr marL="577850" indent="-342900" rtl="0">
              <a:lnSpc>
                <a:spcPct val="150000"/>
              </a:lnSpc>
              <a:buFont typeface="+mj-lt"/>
              <a:buAutoNum type="arabicPeriod"/>
            </a:pPr>
            <a:r>
              <a:rPr lang="sr-Cyrl-RS" sz="2800" dirty="0" smtClean="0"/>
              <a:t>Методе комуникације током реализације пројекта</a:t>
            </a:r>
            <a:endParaRPr lang="sr-Latn-C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57" y="1787629"/>
            <a:ext cx="2600048" cy="16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1. Настава и учење изборних </a:t>
            </a:r>
            <a:r>
              <a:rPr lang="sr-Cyrl-RS" dirty="0" smtClean="0"/>
              <a:t>програма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01138"/>
              </p:ext>
            </p:extLst>
          </p:nvPr>
        </p:nvGraphicFramePr>
        <p:xfrm>
          <a:off x="3615467" y="1600200"/>
          <a:ext cx="827173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925" y="1600200"/>
            <a:ext cx="3286897" cy="457200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sr-Cyrl-RS" b="1" dirty="0" smtClean="0">
                <a:solidFill>
                  <a:srgbClr val="C00000"/>
                </a:solidFill>
              </a:rPr>
              <a:t>ПРАВИЛНИК О ПРОГРАМУ НАСТАВЕ И УЧЕЊА ЗА ПРВИ РАЗРЕД ГИМНАЗИЈЕ</a:t>
            </a:r>
          </a:p>
          <a:p>
            <a:pPr algn="ctr">
              <a:lnSpc>
                <a:spcPct val="150000"/>
              </a:lnSpc>
            </a:pPr>
            <a:endParaRPr lang="sr-Cyrl-RS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Cyrl-RS" dirty="0" smtClean="0"/>
              <a:t>Министар,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Cyrl-RS" i="1" dirty="0" smtClean="0"/>
              <a:t>Младен Шарчевић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Cyrl-RS" dirty="0" smtClean="0"/>
              <a:t>Број: 110-00-521/2018-04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Cyrl-RS" dirty="0" smtClean="0"/>
              <a:t>Београд, </a:t>
            </a:r>
            <a:r>
              <a:rPr lang="sr-Cyrl-RS" b="1" dirty="0" smtClean="0"/>
              <a:t>19. јуна 2018.</a:t>
            </a: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96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613"/>
          <a:stretch>
            <a:fillRect/>
          </a:stretch>
        </p:blipFill>
        <p:spPr>
          <a:xfrm>
            <a:off x="10239129" y="247136"/>
            <a:ext cx="1631852" cy="131796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7876938"/>
              </p:ext>
            </p:extLst>
          </p:nvPr>
        </p:nvGraphicFramePr>
        <p:xfrm>
          <a:off x="2644344" y="111210"/>
          <a:ext cx="9415851" cy="674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54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УЧЕШЋЕ У НАСТАВИ 114 – Одељења : Изборни предмети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782405"/>
              </p:ext>
            </p:extLst>
          </p:nvPr>
        </p:nvGraphicFramePr>
        <p:xfrm>
          <a:off x="944262" y="1476633"/>
          <a:ext cx="10288030" cy="503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02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Cyrl-RS" dirty="0" smtClean="0"/>
              <a:t>УЧЕШЋЕ ПРОФЕСОРА</a:t>
            </a:r>
            <a:endParaRPr lang="sr-Latn-CS" dirty="0"/>
          </a:p>
        </p:txBody>
      </p:sp>
      <p:pic>
        <p:nvPicPr>
          <p:cNvPr id="5" name="Čuvar mesta za sliku 4" title="Krupni plan knjiga na policama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7859" y="1600199"/>
            <a:ext cx="6587724" cy="4572001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345989" y="1600200"/>
            <a:ext cx="5090983" cy="4572000"/>
          </a:xfrm>
        </p:spPr>
        <p:txBody>
          <a:bodyPr rtlCol="0">
            <a:normAutofit/>
          </a:bodyPr>
          <a:lstStyle/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ГОСПАВА ПОЉАК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ДРАГАНА ШАРЧАНСКИ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др ТАТЈАНА СТОЈАНОВИЋ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др ЛИДИЈА НЕРАНЏИЋ ЧАНДА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RS" dirty="0"/>
              <a:t>МИЛИЦА МИЛИЧЕВИЋ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ЛАНА МАТИЈЕВИЋ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др СНЕЖАНА КЛЕПИЋ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ЗОРАН ДУПОР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БОЈАН МАРКОВИЋ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МИЛАН МАРИЋ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sr-Cyrl-RS" dirty="0" smtClean="0"/>
              <a:t>др ДУШАН ЛУКИЋ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2. Јавни час ученика по пројектима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0147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3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Cyrl-RS" dirty="0" smtClean="0"/>
              <a:t>КРИТЕРИЈУМИ ЗА ОЦЕЊИВАЊЕ</a:t>
            </a:r>
            <a:endParaRPr lang="sr-Latn-C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2958015"/>
              </p:ext>
            </p:extLst>
          </p:nvPr>
        </p:nvGraphicFramePr>
        <p:xfrm>
          <a:off x="580768" y="1495167"/>
          <a:ext cx="10836876" cy="501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Cyrl-RS" dirty="0" smtClean="0"/>
              <a:t>3. Методе комуникације током реализације пројекта</a:t>
            </a:r>
            <a:endParaRPr lang="sr-Latn-CS" dirty="0"/>
          </a:p>
        </p:txBody>
      </p:sp>
      <p:pic>
        <p:nvPicPr>
          <p:cNvPr id="1026" name="Picture 2" descr="Rezultat slika za Ð¼ÐµÑÐ¾Ð´Ðµ ÐºÐ¾Ð¼ÑÐ½Ð¸ÐºÐ°ÑÐ¸ÑÐµ Ð½Ð° Ð¿ÑÐ¾ÑÐµÐºÑÑ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00200"/>
            <a:ext cx="35461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slika za komunikacija na projektu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4" y="3778674"/>
            <a:ext cx="4255157" cy="23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1101" y="2183530"/>
            <a:ext cx="51857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3200" dirty="0" smtClean="0">
                <a:solidFill>
                  <a:srgbClr val="C00000"/>
                </a:solidFill>
              </a:rPr>
              <a:t>Миличевић проф. Милица</a:t>
            </a:r>
            <a:endParaRPr lang="en-US" sz="3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ska književnost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njige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4_TF02787940_TF02787940" id="{170FC2D1-CDD2-40D6-954D-C0BFE4C1CC31}" vid="{F912388F-6F36-40BA-8642-E6F8865C7FB2}"/>
    </a:ext>
  </a:extLst>
</a:theme>
</file>

<file path=ppt/theme/theme3.xml><?xml version="1.0" encoding="utf-8"?>
<a:theme xmlns:a="http://schemas.openxmlformats.org/drawingml/2006/main" name="Office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AFF00-647E-4627-9B6C-A5CDC1F32200}">
  <ds:schemaRefs>
    <ds:schemaRef ds:uri="a4f35948-e619-41b3-aa29-22878b09cfd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293</Words>
  <Application>Microsoft Office PowerPoint</Application>
  <PresentationFormat>Widescreen</PresentationFormat>
  <Paragraphs>85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Century Gothic</vt:lpstr>
      <vt:lpstr>Courier New</vt:lpstr>
      <vt:lpstr>Euphemia</vt:lpstr>
      <vt:lpstr>Plantagenet Cherokee</vt:lpstr>
      <vt:lpstr>Times New Roman</vt:lpstr>
      <vt:lpstr>Wingdings</vt:lpstr>
      <vt:lpstr>Akademska književnost 16x9</vt:lpstr>
      <vt:lpstr>1_Knjige 16:9</vt:lpstr>
      <vt:lpstr>ИЗБОРНИ ПРОГРАМ У ПРВОМ РАЗРЕДУ ГИМНАЗИЈЕ</vt:lpstr>
      <vt:lpstr>ОТВОРЕНА ВРАТА </vt:lpstr>
      <vt:lpstr>1. Настава и учење изборних програма</vt:lpstr>
      <vt:lpstr>PowerPoint Presentation</vt:lpstr>
      <vt:lpstr>УЧЕШЋЕ У НАСТАВИ 114 – Одељења : Изборни предмети</vt:lpstr>
      <vt:lpstr>УЧЕШЋЕ ПРОФЕСОРА</vt:lpstr>
      <vt:lpstr>2. Јавни час ученика по пројектима</vt:lpstr>
      <vt:lpstr>КРИТЕРИЈУМИ ЗА ОЦЕЊИВАЊЕ</vt:lpstr>
      <vt:lpstr>3. Методе комуникације током реализације пројекта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sa rasporedom slike</dc:title>
  <dc:creator>Dusan</dc:creator>
  <cp:lastModifiedBy>Dušan Lukić</cp:lastModifiedBy>
  <cp:revision>30</cp:revision>
  <dcterms:created xsi:type="dcterms:W3CDTF">2014-04-17T22:28:38Z</dcterms:created>
  <dcterms:modified xsi:type="dcterms:W3CDTF">2019-06-15T10:46:30Z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